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5" r:id="rId5"/>
    <p:sldId id="278" r:id="rId6"/>
    <p:sldId id="279" r:id="rId7"/>
    <p:sldId id="277" r:id="rId8"/>
    <p:sldId id="286" r:id="rId9"/>
    <p:sldId id="259" r:id="rId10"/>
    <p:sldId id="280" r:id="rId11"/>
    <p:sldId id="260" r:id="rId12"/>
    <p:sldId id="261" r:id="rId13"/>
    <p:sldId id="271" r:id="rId14"/>
    <p:sldId id="272" r:id="rId15"/>
    <p:sldId id="273" r:id="rId16"/>
    <p:sldId id="274" r:id="rId17"/>
    <p:sldId id="267" r:id="rId18"/>
    <p:sldId id="281" r:id="rId19"/>
    <p:sldId id="268" r:id="rId20"/>
    <p:sldId id="287" r:id="rId21"/>
    <p:sldId id="263" r:id="rId22"/>
    <p:sldId id="282" r:id="rId23"/>
    <p:sldId id="265" r:id="rId24"/>
    <p:sldId id="289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D9"/>
    <a:srgbClr val="000000"/>
    <a:srgbClr val="0058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CD184-F9FB-4F7F-8552-795EC3DA6ED5}" v="61" dt="2023-05-08T15:31:29.883"/>
    <p1510:client id="{13FE25E5-01FA-4F1D-AD64-7EE142668D35}" v="567" dt="2023-05-08T20:09:20.057"/>
    <p1510:client id="{1E609DCE-BB17-430F-82F4-8E0D3A58C424}" v="66" dt="2023-05-08T20:34:03.359"/>
    <p1510:client id="{241BBCB6-E83B-4B78-83AC-889FD94ED7EE}" v="333" dt="2023-05-08T20:57:33.344"/>
    <p1510:client id="{35E31929-14C3-4FCA-8591-83226347E8CB}" v="4" dt="2023-05-08T13:43:32.007"/>
    <p1510:client id="{3F80D0B8-71B9-40E2-A230-7DB97CBE05FA}" v="437" dt="2023-05-08T16:06:22.549"/>
    <p1510:client id="{485D9031-393F-41AF-A047-8D7592F7BA82}" v="739" dt="2023-05-08T22:37:56.327"/>
    <p1510:client id="{5DF2DF86-388C-40F3-9BED-3F9B03479940}" v="160" dt="2023-05-09T16:22:59.054"/>
    <p1510:client id="{6832895E-3070-436C-BC76-B963980DD020}" v="2" dt="2023-05-08T13:49:26.236"/>
    <p1510:client id="{6FF503DD-AA31-472F-8C4F-01DFB5C9D155}" v="2" dt="2023-05-09T12:55:47.524"/>
    <p1510:client id="{82E68932-53FA-44D0-A9E0-39FBF59A96E4}" v="126" dt="2023-05-09T17:02:49.234"/>
    <p1510:client id="{85834E53-8108-4ED8-9137-BD035A04DD66}" v="1" dt="2023-05-09T13:33:55.515"/>
    <p1510:client id="{9371EF18-1861-459C-BD4F-A4BCFAA02251}" v="62" dt="2023-05-09T00:00:27.104"/>
    <p1510:client id="{94D24A02-719C-4BA5-A221-0C5990A07D1C}" v="67" dt="2023-05-08T16:57:20.231"/>
    <p1510:client id="{A4DC3933-2875-4EBA-821F-7EF57318671E}" v="130" dt="2023-05-08T16:56:36.740"/>
    <p1510:client id="{A8A2EFB8-4588-48A6-8A30-F8F1C6F4D1C5}" v="69" dt="2023-05-08T20:49:56.441"/>
    <p1510:client id="{A95D4D2F-0F8A-44B9-B681-11C31723195A}" v="34" dt="2023-05-08T16:41:42.053"/>
    <p1510:client id="{B8C510B0-686D-4945-8AE5-2C2B475057C6}" v="100" dt="2023-05-08T16:14:24.371"/>
    <p1510:client id="{C320201A-CB9C-474C-B3C3-A337610D5C27}" v="70" dt="2023-05-08T16:40:52.407"/>
    <p1510:client id="{C56493A8-F008-4F01-AEAA-653673E1D4E8}" v="1" dt="2023-05-10T12:54:12.388"/>
    <p1510:client id="{CD3EF303-4506-4E7B-A268-5A43D6F97016}" v="4" dt="2023-05-10T12:53:31.233"/>
    <p1510:client id="{D2270A77-7EC0-4E52-B9DC-B116E58BFCA4}" v="26" dt="2023-05-08T16:29:57.193"/>
    <p1510:client id="{D6367729-41A6-4357-8017-55887B460566}" v="11" dt="2023-05-08T20:13:46.587"/>
    <p1510:client id="{DC2A9BF7-652C-476C-B8B5-3E956E535341}" v="188" dt="2023-05-09T12:55:57.699"/>
    <p1510:client id="{EBAAC948-E2EC-4E0E-A90F-D6EF5EEE1208}" v="13" dt="2023-05-09T20:29:13.765"/>
    <p1510:client id="{F8CC519F-08B8-4DCB-8876-677778294EF7}" v="298" dt="2023-05-08T19:22:42.135"/>
    <p1510:client id="{FDED3A4B-3D2E-48F0-A7FE-27D0F94AC360}" v="7" dt="2023-05-09T12:31:57.135"/>
    <p1510:client id="{FE6E699B-8D6A-4B8D-A6F0-D3D5777ACB71}" v="7" dt="2023-05-08T17:00:21.644"/>
    <p1510:client id="{FE906340-0A06-4825-A042-A42C5BEF11D6}" v="42" dt="2023-05-08T16:23:22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fissa Fatima Y Belkorchi" userId="S::b.nafissa@studenti.unipi.it::153c4454-1065-454d-925e-d616651bb852" providerId="AD" clId="Web-{6FF503DD-AA31-472F-8C4F-01DFB5C9D155}"/>
    <pc:docChg chg="delSld sldOrd">
      <pc:chgData name="Nafissa Fatima Y Belkorchi" userId="S::b.nafissa@studenti.unipi.it::153c4454-1065-454d-925e-d616651bb852" providerId="AD" clId="Web-{6FF503DD-AA31-472F-8C4F-01DFB5C9D155}" dt="2023-05-09T12:55:47.524" v="1"/>
      <pc:docMkLst>
        <pc:docMk/>
      </pc:docMkLst>
      <pc:sldChg chg="ord">
        <pc:chgData name="Nafissa Fatima Y Belkorchi" userId="S::b.nafissa@studenti.unipi.it::153c4454-1065-454d-925e-d616651bb852" providerId="AD" clId="Web-{6FF503DD-AA31-472F-8C4F-01DFB5C9D155}" dt="2023-05-09T12:55:03.321" v="0"/>
        <pc:sldMkLst>
          <pc:docMk/>
          <pc:sldMk cId="4102580045" sldId="277"/>
        </pc:sldMkLst>
      </pc:sldChg>
      <pc:sldChg chg="del">
        <pc:chgData name="Nafissa Fatima Y Belkorchi" userId="S::b.nafissa@studenti.unipi.it::153c4454-1065-454d-925e-d616651bb852" providerId="AD" clId="Web-{6FF503DD-AA31-472F-8C4F-01DFB5C9D155}" dt="2023-05-09T12:55:47.524" v="1"/>
        <pc:sldMkLst>
          <pc:docMk/>
          <pc:sldMk cId="246135090" sldId="285"/>
        </pc:sldMkLst>
      </pc:sldChg>
    </pc:docChg>
  </pc:docChgLst>
  <pc:docChgLst>
    <pc:chgData name="Amandine Francoise Lina Zolli" userId="S::a.zolli@studenti.unipi.it::08e31f12-3cac-4abd-9b07-524556180275" providerId="AD" clId="Web-{A8A2EFB8-4588-48A6-8A30-F8F1C6F4D1C5}"/>
    <pc:docChg chg="modSld">
      <pc:chgData name="Amandine Francoise Lina Zolli" userId="S::a.zolli@studenti.unipi.it::08e31f12-3cac-4abd-9b07-524556180275" providerId="AD" clId="Web-{A8A2EFB8-4588-48A6-8A30-F8F1C6F4D1C5}" dt="2023-05-08T20:49:56.441" v="55" actId="1076"/>
      <pc:docMkLst>
        <pc:docMk/>
      </pc:docMkLst>
      <pc:sldChg chg="addSp modSp mod setBg">
        <pc:chgData name="Amandine Francoise Lina Zolli" userId="S::a.zolli@studenti.unipi.it::08e31f12-3cac-4abd-9b07-524556180275" providerId="AD" clId="Web-{A8A2EFB8-4588-48A6-8A30-F8F1C6F4D1C5}" dt="2023-05-08T20:49:56.441" v="55" actId="1076"/>
        <pc:sldMkLst>
          <pc:docMk/>
          <pc:sldMk cId="4291511831" sldId="262"/>
        </pc:sldMkLst>
        <pc:spChg chg="mod">
          <ac:chgData name="Amandine Francoise Lina Zolli" userId="S::a.zolli@studenti.unipi.it::08e31f12-3cac-4abd-9b07-524556180275" providerId="AD" clId="Web-{A8A2EFB8-4588-48A6-8A30-F8F1C6F4D1C5}" dt="2023-05-08T20:49:28.080" v="46" actId="20577"/>
          <ac:spMkLst>
            <pc:docMk/>
            <pc:sldMk cId="4291511831" sldId="262"/>
            <ac:spMk id="2" creationId="{2E68D601-86EA-9D47-36B3-7BD57F228C7C}"/>
          </ac:spMkLst>
        </pc:spChg>
        <pc:spChg chg="add">
          <ac:chgData name="Amandine Francoise Lina Zolli" userId="S::a.zolli@studenti.unipi.it::08e31f12-3cac-4abd-9b07-524556180275" providerId="AD" clId="Web-{A8A2EFB8-4588-48A6-8A30-F8F1C6F4D1C5}" dt="2023-05-08T20:49:13.596" v="43"/>
          <ac:spMkLst>
            <pc:docMk/>
            <pc:sldMk cId="4291511831" sldId="262"/>
            <ac:spMk id="11" creationId="{89A320C9-9735-4D13-8279-C1C674841392}"/>
          </ac:spMkLst>
        </pc:spChg>
        <pc:spChg chg="add">
          <ac:chgData name="Amandine Francoise Lina Zolli" userId="S::a.zolli@studenti.unipi.it::08e31f12-3cac-4abd-9b07-524556180275" providerId="AD" clId="Web-{A8A2EFB8-4588-48A6-8A30-F8F1C6F4D1C5}" dt="2023-05-08T20:49:13.596" v="43"/>
          <ac:spMkLst>
            <pc:docMk/>
            <pc:sldMk cId="4291511831" sldId="262"/>
            <ac:spMk id="12" creationId="{92544CF4-9B52-4A7B-A4B3-88C72729B77D}"/>
          </ac:spMkLst>
        </pc:spChg>
        <pc:spChg chg="add">
          <ac:chgData name="Amandine Francoise Lina Zolli" userId="S::a.zolli@studenti.unipi.it::08e31f12-3cac-4abd-9b07-524556180275" providerId="AD" clId="Web-{A8A2EFB8-4588-48A6-8A30-F8F1C6F4D1C5}" dt="2023-05-08T20:49:13.596" v="43"/>
          <ac:spMkLst>
            <pc:docMk/>
            <pc:sldMk cId="4291511831" sldId="262"/>
            <ac:spMk id="18" creationId="{E75862C5-5C00-4421-BC7B-9B7B86DBC80D}"/>
          </ac:spMkLst>
        </pc:spChg>
        <pc:spChg chg="add">
          <ac:chgData name="Amandine Francoise Lina Zolli" userId="S::a.zolli@studenti.unipi.it::08e31f12-3cac-4abd-9b07-524556180275" providerId="AD" clId="Web-{A8A2EFB8-4588-48A6-8A30-F8F1C6F4D1C5}" dt="2023-05-08T20:49:13.596" v="43"/>
          <ac:spMkLst>
            <pc:docMk/>
            <pc:sldMk cId="4291511831" sldId="262"/>
            <ac:spMk id="20" creationId="{089440EF-9BE9-4AE9-8C28-00B02296CDB6}"/>
          </ac:spMkLst>
        </pc:spChg>
        <pc:spChg chg="add">
          <ac:chgData name="Amandine Francoise Lina Zolli" userId="S::a.zolli@studenti.unipi.it::08e31f12-3cac-4abd-9b07-524556180275" providerId="AD" clId="Web-{A8A2EFB8-4588-48A6-8A30-F8F1C6F4D1C5}" dt="2023-05-08T20:49:23.283" v="45"/>
          <ac:spMkLst>
            <pc:docMk/>
            <pc:sldMk cId="4291511831" sldId="262"/>
            <ac:spMk id="22" creationId="{7301F447-EEF7-48F5-AF73-7566EE7F64AD}"/>
          </ac:spMkLst>
        </pc:spChg>
        <pc:spChg chg="add">
          <ac:chgData name="Amandine Francoise Lina Zolli" userId="S::a.zolli@studenti.unipi.it::08e31f12-3cac-4abd-9b07-524556180275" providerId="AD" clId="Web-{A8A2EFB8-4588-48A6-8A30-F8F1C6F4D1C5}" dt="2023-05-08T20:49:23.283" v="45"/>
          <ac:spMkLst>
            <pc:docMk/>
            <pc:sldMk cId="4291511831" sldId="262"/>
            <ac:spMk id="24" creationId="{F7117410-A2A4-4085-9ADC-46744551DBDE}"/>
          </ac:spMkLst>
        </pc:spChg>
        <pc:spChg chg="add">
          <ac:chgData name="Amandine Francoise Lina Zolli" userId="S::a.zolli@studenti.unipi.it::08e31f12-3cac-4abd-9b07-524556180275" providerId="AD" clId="Web-{A8A2EFB8-4588-48A6-8A30-F8F1C6F4D1C5}" dt="2023-05-08T20:49:23.283" v="45"/>
          <ac:spMkLst>
            <pc:docMk/>
            <pc:sldMk cId="4291511831" sldId="262"/>
            <ac:spMk id="25" creationId="{99F74EB5-E547-4FB4-95F5-BCC788F3C4A0}"/>
          </ac:spMkLst>
        </pc:spChg>
        <pc:graphicFrameChg chg="mod modGraphic">
          <ac:chgData name="Amandine Francoise Lina Zolli" userId="S::a.zolli@studenti.unipi.it::08e31f12-3cac-4abd-9b07-524556180275" providerId="AD" clId="Web-{A8A2EFB8-4588-48A6-8A30-F8F1C6F4D1C5}" dt="2023-05-08T20:49:56.441" v="55" actId="1076"/>
          <ac:graphicFrameMkLst>
            <pc:docMk/>
            <pc:sldMk cId="4291511831" sldId="262"/>
            <ac:graphicFrameMk id="9" creationId="{35A34373-C5C5-0ADC-2EA0-A059E87081F4}"/>
          </ac:graphicFrameMkLst>
        </pc:graphicFrameChg>
        <pc:picChg chg="mod">
          <ac:chgData name="Amandine Francoise Lina Zolli" userId="S::a.zolli@studenti.unipi.it::08e31f12-3cac-4abd-9b07-524556180275" providerId="AD" clId="Web-{A8A2EFB8-4588-48A6-8A30-F8F1C6F4D1C5}" dt="2023-05-08T20:49:47.440" v="54" actId="1076"/>
          <ac:picMkLst>
            <pc:docMk/>
            <pc:sldMk cId="4291511831" sldId="262"/>
            <ac:picMk id="7" creationId="{D1E1597C-77F5-10D6-922C-A231132A8D3E}"/>
          </ac:picMkLst>
        </pc:picChg>
      </pc:sldChg>
      <pc:sldChg chg="addSp delSp modSp mod setBg">
        <pc:chgData name="Amandine Francoise Lina Zolli" userId="S::a.zolli@studenti.unipi.it::08e31f12-3cac-4abd-9b07-524556180275" providerId="AD" clId="Web-{A8A2EFB8-4588-48A6-8A30-F8F1C6F4D1C5}" dt="2023-05-08T20:48:14.188" v="39" actId="20577"/>
        <pc:sldMkLst>
          <pc:docMk/>
          <pc:sldMk cId="2437420691" sldId="272"/>
        </pc:sldMkLst>
        <pc:spChg chg="mod">
          <ac:chgData name="Amandine Francoise Lina Zolli" userId="S::a.zolli@studenti.unipi.it::08e31f12-3cac-4abd-9b07-524556180275" providerId="AD" clId="Web-{A8A2EFB8-4588-48A6-8A30-F8F1C6F4D1C5}" dt="2023-05-08T20:48:14.188" v="39" actId="20577"/>
          <ac:spMkLst>
            <pc:docMk/>
            <pc:sldMk cId="2437420691" sldId="272"/>
            <ac:spMk id="2" creationId="{6A763BF5-3DFF-F120-B56D-A319FF4E935E}"/>
          </ac:spMkLst>
        </pc:spChg>
        <pc:spChg chg="add del mod">
          <ac:chgData name="Amandine Francoise Lina Zolli" userId="S::a.zolli@studenti.unipi.it::08e31f12-3cac-4abd-9b07-524556180275" providerId="AD" clId="Web-{A8A2EFB8-4588-48A6-8A30-F8F1C6F4D1C5}" dt="2023-05-08T20:45:02.604" v="1"/>
          <ac:spMkLst>
            <pc:docMk/>
            <pc:sldMk cId="2437420691" sldId="272"/>
            <ac:spMk id="4" creationId="{758456AE-F397-8C9E-AAA9-DCEDB1297E52}"/>
          </ac:spMkLst>
        </pc:spChg>
        <pc:spChg chg="add del">
          <ac:chgData name="Amandine Francoise Lina Zolli" userId="S::a.zolli@studenti.unipi.it::08e31f12-3cac-4abd-9b07-524556180275" providerId="AD" clId="Web-{A8A2EFB8-4588-48A6-8A30-F8F1C6F4D1C5}" dt="2023-05-08T20:46:33.544" v="22"/>
          <ac:spMkLst>
            <pc:docMk/>
            <pc:sldMk cId="2437420691" sldId="272"/>
            <ac:spMk id="9" creationId="{91DC6ABD-215C-4EA8-A483-CEF5B99AB385}"/>
          </ac:spMkLst>
        </pc:spChg>
        <pc:spChg chg="add del">
          <ac:chgData name="Amandine Francoise Lina Zolli" userId="S::a.zolli@studenti.unipi.it::08e31f12-3cac-4abd-9b07-524556180275" providerId="AD" clId="Web-{A8A2EFB8-4588-48A6-8A30-F8F1C6F4D1C5}" dt="2023-05-08T20:46:18.997" v="15"/>
          <ac:spMkLst>
            <pc:docMk/>
            <pc:sldMk cId="2437420691" sldId="272"/>
            <ac:spMk id="10" creationId="{91DC6ABD-215C-4EA8-A483-CEF5B99AB385}"/>
          </ac:spMkLst>
        </pc:spChg>
        <pc:spChg chg="add del">
          <ac:chgData name="Amandine Francoise Lina Zolli" userId="S::a.zolli@studenti.unipi.it::08e31f12-3cac-4abd-9b07-524556180275" providerId="AD" clId="Web-{A8A2EFB8-4588-48A6-8A30-F8F1C6F4D1C5}" dt="2023-05-08T20:46:33.544" v="22"/>
          <ac:spMkLst>
            <pc:docMk/>
            <pc:sldMk cId="2437420691" sldId="272"/>
            <ac:spMk id="15" creationId="{04357C93-F0CB-4A1C-8F77-4E9063789819}"/>
          </ac:spMkLst>
        </pc:spChg>
        <pc:spChg chg="add del">
          <ac:chgData name="Amandine Francoise Lina Zolli" userId="S::a.zolli@studenti.unipi.it::08e31f12-3cac-4abd-9b07-524556180275" providerId="AD" clId="Web-{A8A2EFB8-4588-48A6-8A30-F8F1C6F4D1C5}" dt="2023-05-08T20:46:18.997" v="15"/>
          <ac:spMkLst>
            <pc:docMk/>
            <pc:sldMk cId="2437420691" sldId="272"/>
            <ac:spMk id="16" creationId="{04357C93-F0CB-4A1C-8F77-4E9063789819}"/>
          </ac:spMkLst>
        </pc:spChg>
        <pc:spChg chg="add del">
          <ac:chgData name="Amandine Francoise Lina Zolli" userId="S::a.zolli@studenti.unipi.it::08e31f12-3cac-4abd-9b07-524556180275" providerId="AD" clId="Web-{A8A2EFB8-4588-48A6-8A30-F8F1C6F4D1C5}" dt="2023-05-08T20:47:32.733" v="28"/>
          <ac:spMkLst>
            <pc:docMk/>
            <pc:sldMk cId="2437420691" sldId="272"/>
            <ac:spMk id="20" creationId="{68AF5748-FED8-45BA-8631-26D1D10F3246}"/>
          </ac:spMkLst>
        </pc:spChg>
        <pc:spChg chg="add del">
          <ac:chgData name="Amandine Francoise Lina Zolli" userId="S::a.zolli@studenti.unipi.it::08e31f12-3cac-4abd-9b07-524556180275" providerId="AD" clId="Web-{A8A2EFB8-4588-48A6-8A30-F8F1C6F4D1C5}" dt="2023-05-08T20:47:32.733" v="28"/>
          <ac:spMkLst>
            <pc:docMk/>
            <pc:sldMk cId="2437420691" sldId="272"/>
            <ac:spMk id="22" creationId="{AF2F604E-43BE-4DC3-B983-E071523364F8}"/>
          </ac:spMkLst>
        </pc:spChg>
        <pc:spChg chg="add del">
          <ac:chgData name="Amandine Francoise Lina Zolli" userId="S::a.zolli@studenti.unipi.it::08e31f12-3cac-4abd-9b07-524556180275" providerId="AD" clId="Web-{A8A2EFB8-4588-48A6-8A30-F8F1C6F4D1C5}" dt="2023-05-08T20:47:32.733" v="28"/>
          <ac:spMkLst>
            <pc:docMk/>
            <pc:sldMk cId="2437420691" sldId="272"/>
            <ac:spMk id="24" creationId="{08C9B587-E65E-4B52-B37C-ABEBB6E87928}"/>
          </ac:spMkLst>
        </pc:spChg>
        <pc:spChg chg="add del">
          <ac:chgData name="Amandine Francoise Lina Zolli" userId="S::a.zolli@studenti.unipi.it::08e31f12-3cac-4abd-9b07-524556180275" providerId="AD" clId="Web-{A8A2EFB8-4588-48A6-8A30-F8F1C6F4D1C5}" dt="2023-05-08T20:48:03.953" v="38"/>
          <ac:spMkLst>
            <pc:docMk/>
            <pc:sldMk cId="2437420691" sldId="272"/>
            <ac:spMk id="29" creationId="{E45B1D5C-0827-4AF0-8186-11FC5A8B8B92}"/>
          </ac:spMkLst>
        </pc:spChg>
        <pc:spChg chg="add del">
          <ac:chgData name="Amandine Francoise Lina Zolli" userId="S::a.zolli@studenti.unipi.it::08e31f12-3cac-4abd-9b07-524556180275" providerId="AD" clId="Web-{A8A2EFB8-4588-48A6-8A30-F8F1C6F4D1C5}" dt="2023-05-08T20:48:03.953" v="38"/>
          <ac:spMkLst>
            <pc:docMk/>
            <pc:sldMk cId="2437420691" sldId="272"/>
            <ac:spMk id="31" creationId="{99413ED5-9ED4-4772-BCE4-2BCAE6B12E35}"/>
          </ac:spMkLst>
        </pc:spChg>
        <pc:spChg chg="add del">
          <ac:chgData name="Amandine Francoise Lina Zolli" userId="S::a.zolli@studenti.unipi.it::08e31f12-3cac-4abd-9b07-524556180275" providerId="AD" clId="Web-{A8A2EFB8-4588-48A6-8A30-F8F1C6F4D1C5}" dt="2023-05-08T20:48:03.953" v="38"/>
          <ac:spMkLst>
            <pc:docMk/>
            <pc:sldMk cId="2437420691" sldId="272"/>
            <ac:spMk id="33" creationId="{04357C93-F0CB-4A1C-8F77-4E9063789819}"/>
          </ac:spMkLst>
        </pc:spChg>
        <pc:spChg chg="add del">
          <ac:chgData name="Amandine Francoise Lina Zolli" userId="S::a.zolli@studenti.unipi.it::08e31f12-3cac-4abd-9b07-524556180275" providerId="AD" clId="Web-{A8A2EFB8-4588-48A6-8A30-F8F1C6F4D1C5}" dt="2023-05-08T20:48:03.953" v="38"/>
          <ac:spMkLst>
            <pc:docMk/>
            <pc:sldMk cId="2437420691" sldId="272"/>
            <ac:spMk id="35" creationId="{90F533E9-6690-41A8-A372-4C6C622D028D}"/>
          </ac:spMkLst>
        </pc:spChg>
        <pc:spChg chg="add">
          <ac:chgData name="Amandine Francoise Lina Zolli" userId="S::a.zolli@studenti.unipi.it::08e31f12-3cac-4abd-9b07-524556180275" providerId="AD" clId="Web-{A8A2EFB8-4588-48A6-8A30-F8F1C6F4D1C5}" dt="2023-05-08T20:48:03.953" v="38"/>
          <ac:spMkLst>
            <pc:docMk/>
            <pc:sldMk cId="2437420691" sldId="272"/>
            <ac:spMk id="40" creationId="{D12DDE76-C203-4047-9998-63900085B5E8}"/>
          </ac:spMkLst>
        </pc:spChg>
        <pc:grpChg chg="add del">
          <ac:chgData name="Amandine Francoise Lina Zolli" userId="S::a.zolli@studenti.unipi.it::08e31f12-3cac-4abd-9b07-524556180275" providerId="AD" clId="Web-{A8A2EFB8-4588-48A6-8A30-F8F1C6F4D1C5}" dt="2023-05-08T20:46:33.544" v="22"/>
          <ac:grpSpMkLst>
            <pc:docMk/>
            <pc:sldMk cId="2437420691" sldId="272"/>
            <ac:grpSpMk id="11" creationId="{3AF6A671-C637-4547-85F4-51B6D1881399}"/>
          </ac:grpSpMkLst>
        </pc:grpChg>
        <pc:grpChg chg="add del">
          <ac:chgData name="Amandine Francoise Lina Zolli" userId="S::a.zolli@studenti.unipi.it::08e31f12-3cac-4abd-9b07-524556180275" providerId="AD" clId="Web-{A8A2EFB8-4588-48A6-8A30-F8F1C6F4D1C5}" dt="2023-05-08T20:46:18.997" v="15"/>
          <ac:grpSpMkLst>
            <pc:docMk/>
            <pc:sldMk cId="2437420691" sldId="272"/>
            <ac:grpSpMk id="12" creationId="{3AF6A671-C637-4547-85F4-51B6D1881399}"/>
          </ac:grpSpMkLst>
        </pc:grpChg>
        <pc:picChg chg="add del mod modCrop">
          <ac:chgData name="Amandine Francoise Lina Zolli" userId="S::a.zolli@studenti.unipi.it::08e31f12-3cac-4abd-9b07-524556180275" providerId="AD" clId="Web-{A8A2EFB8-4588-48A6-8A30-F8F1C6F4D1C5}" dt="2023-05-08T20:46:25.044" v="17"/>
          <ac:picMkLst>
            <pc:docMk/>
            <pc:sldMk cId="2437420691" sldId="272"/>
            <ac:picMk id="5" creationId="{202FB748-E3DE-4A42-30A4-C35250400F46}"/>
          </ac:picMkLst>
        </pc:picChg>
        <pc:picChg chg="add del mod">
          <ac:chgData name="Amandine Francoise Lina Zolli" userId="S::a.zolli@studenti.unipi.it::08e31f12-3cac-4abd-9b07-524556180275" providerId="AD" clId="Web-{A8A2EFB8-4588-48A6-8A30-F8F1C6F4D1C5}" dt="2023-05-08T20:47:34.421" v="29"/>
          <ac:picMkLst>
            <pc:docMk/>
            <pc:sldMk cId="2437420691" sldId="272"/>
            <ac:picMk id="6" creationId="{6717249F-FDE2-A0AE-A788-9A276B089CE8}"/>
          </ac:picMkLst>
        </pc:picChg>
        <pc:picChg chg="del">
          <ac:chgData name="Amandine Francoise Lina Zolli" userId="S::a.zolli@studenti.unipi.it::08e31f12-3cac-4abd-9b07-524556180275" providerId="AD" clId="Web-{A8A2EFB8-4588-48A6-8A30-F8F1C6F4D1C5}" dt="2023-05-08T20:44:58.947" v="0"/>
          <ac:picMkLst>
            <pc:docMk/>
            <pc:sldMk cId="2437420691" sldId="272"/>
            <ac:picMk id="7" creationId="{4048BAF7-23A6-D94E-EA70-2B5262F0C44A}"/>
          </ac:picMkLst>
        </pc:picChg>
        <pc:picChg chg="del">
          <ac:chgData name="Amandine Francoise Lina Zolli" userId="S::a.zolli@studenti.unipi.it::08e31f12-3cac-4abd-9b07-524556180275" providerId="AD" clId="Web-{A8A2EFB8-4588-48A6-8A30-F8F1C6F4D1C5}" dt="2023-05-08T20:45:03.823" v="2"/>
          <ac:picMkLst>
            <pc:docMk/>
            <pc:sldMk cId="2437420691" sldId="272"/>
            <ac:picMk id="8" creationId="{6861F92D-A321-D775-F1D1-9F89D2D61A2E}"/>
          </ac:picMkLst>
        </pc:picChg>
        <pc:picChg chg="add mod">
          <ac:chgData name="Amandine Francoise Lina Zolli" userId="S::a.zolli@studenti.unipi.it::08e31f12-3cac-4abd-9b07-524556180275" providerId="AD" clId="Web-{A8A2EFB8-4588-48A6-8A30-F8F1C6F4D1C5}" dt="2023-05-08T20:48:03.953" v="38"/>
          <ac:picMkLst>
            <pc:docMk/>
            <pc:sldMk cId="2437420691" sldId="272"/>
            <ac:picMk id="17" creationId="{0CE4E863-902F-3EDC-3ACC-146FA74E633A}"/>
          </ac:picMkLst>
        </pc:picChg>
      </pc:sldChg>
      <pc:sldChg chg="modSp">
        <pc:chgData name="Amandine Francoise Lina Zolli" userId="S::a.zolli@studenti.unipi.it::08e31f12-3cac-4abd-9b07-524556180275" providerId="AD" clId="Web-{A8A2EFB8-4588-48A6-8A30-F8F1C6F4D1C5}" dt="2023-05-08T20:48:31.610" v="41" actId="20577"/>
        <pc:sldMkLst>
          <pc:docMk/>
          <pc:sldMk cId="2753216923" sldId="273"/>
        </pc:sldMkLst>
        <pc:spChg chg="mod">
          <ac:chgData name="Amandine Francoise Lina Zolli" userId="S::a.zolli@studenti.unipi.it::08e31f12-3cac-4abd-9b07-524556180275" providerId="AD" clId="Web-{A8A2EFB8-4588-48A6-8A30-F8F1C6F4D1C5}" dt="2023-05-08T20:48:31.610" v="41" actId="20577"/>
          <ac:spMkLst>
            <pc:docMk/>
            <pc:sldMk cId="2753216923" sldId="273"/>
            <ac:spMk id="2" creationId="{7641351B-C0E8-C946-F0BB-FB9B630C84DC}"/>
          </ac:spMkLst>
        </pc:spChg>
      </pc:sldChg>
    </pc:docChg>
  </pc:docChgLst>
  <pc:docChgLst>
    <pc:chgData name="Muhammad Wasif Athar" userId="S::m.athar@studenti.unipi.it::ed2dd637-2a48-46ca-baaf-10e174c31aae" providerId="AD" clId="Web-{85834E53-8108-4ED8-9137-BD035A04DD66}"/>
    <pc:docChg chg="modSld">
      <pc:chgData name="Muhammad Wasif Athar" userId="S::m.athar@studenti.unipi.it::ed2dd637-2a48-46ca-baaf-10e174c31aae" providerId="AD" clId="Web-{85834E53-8108-4ED8-9137-BD035A04DD66}" dt="2023-05-09T13:33:55.515" v="0"/>
      <pc:docMkLst>
        <pc:docMk/>
      </pc:docMkLst>
      <pc:sldChg chg="addSp delSp modSp">
        <pc:chgData name="Muhammad Wasif Athar" userId="S::m.athar@studenti.unipi.it::ed2dd637-2a48-46ca-baaf-10e174c31aae" providerId="AD" clId="Web-{85834E53-8108-4ED8-9137-BD035A04DD66}" dt="2023-05-09T13:33:55.515" v="0"/>
        <pc:sldMkLst>
          <pc:docMk/>
          <pc:sldMk cId="4225116039" sldId="283"/>
        </pc:sldMkLst>
        <pc:spChg chg="del">
          <ac:chgData name="Muhammad Wasif Athar" userId="S::m.athar@studenti.unipi.it::ed2dd637-2a48-46ca-baaf-10e174c31aae" providerId="AD" clId="Web-{85834E53-8108-4ED8-9137-BD035A04DD66}" dt="2023-05-09T13:33:55.515" v="0"/>
          <ac:spMkLst>
            <pc:docMk/>
            <pc:sldMk cId="4225116039" sldId="283"/>
            <ac:spMk id="3" creationId="{67257EEF-59CE-D72A-28E6-57720130762A}"/>
          </ac:spMkLst>
        </pc:spChg>
        <pc:picChg chg="add mod ord">
          <ac:chgData name="Muhammad Wasif Athar" userId="S::m.athar@studenti.unipi.it::ed2dd637-2a48-46ca-baaf-10e174c31aae" providerId="AD" clId="Web-{85834E53-8108-4ED8-9137-BD035A04DD66}" dt="2023-05-09T13:33:55.515" v="0"/>
          <ac:picMkLst>
            <pc:docMk/>
            <pc:sldMk cId="4225116039" sldId="283"/>
            <ac:picMk id="4" creationId="{9B1BC3C5-3177-12B5-C9DF-46C7017003FF}"/>
          </ac:picMkLst>
        </pc:picChg>
      </pc:sldChg>
    </pc:docChg>
  </pc:docChgLst>
  <pc:docChgLst>
    <pc:chgData name="Nafissa Fatima Y Belkorchi" userId="S::b.nafissa@studenti.unipi.it::153c4454-1065-454d-925e-d616651bb852" providerId="AD" clId="Web-{6832895E-3070-436C-BC76-B963980DD020}"/>
    <pc:docChg chg="addSld modSld">
      <pc:chgData name="Nafissa Fatima Y Belkorchi" userId="S::b.nafissa@studenti.unipi.it::153c4454-1065-454d-925e-d616651bb852" providerId="AD" clId="Web-{6832895E-3070-436C-BC76-B963980DD020}" dt="2023-05-08T13:49:26.236" v="1"/>
      <pc:docMkLst>
        <pc:docMk/>
      </pc:docMkLst>
      <pc:sldChg chg="modSp">
        <pc:chgData name="Nafissa Fatima Y Belkorchi" userId="S::b.nafissa@studenti.unipi.it::153c4454-1065-454d-925e-d616651bb852" providerId="AD" clId="Web-{6832895E-3070-436C-BC76-B963980DD020}" dt="2023-05-08T13:49:10.282" v="0" actId="1076"/>
        <pc:sldMkLst>
          <pc:docMk/>
          <pc:sldMk cId="4291511831" sldId="262"/>
        </pc:sldMkLst>
        <pc:picChg chg="mod">
          <ac:chgData name="Nafissa Fatima Y Belkorchi" userId="S::b.nafissa@studenti.unipi.it::153c4454-1065-454d-925e-d616651bb852" providerId="AD" clId="Web-{6832895E-3070-436C-BC76-B963980DD020}" dt="2023-05-08T13:49:10.282" v="0" actId="1076"/>
          <ac:picMkLst>
            <pc:docMk/>
            <pc:sldMk cId="4291511831" sldId="262"/>
            <ac:picMk id="4" creationId="{C6336E7E-38FF-6968-314D-7D48309A361E}"/>
          </ac:picMkLst>
        </pc:picChg>
      </pc:sldChg>
      <pc:sldChg chg="new">
        <pc:chgData name="Nafissa Fatima Y Belkorchi" userId="S::b.nafissa@studenti.unipi.it::153c4454-1065-454d-925e-d616651bb852" providerId="AD" clId="Web-{6832895E-3070-436C-BC76-B963980DD020}" dt="2023-05-08T13:49:26.236" v="1"/>
        <pc:sldMkLst>
          <pc:docMk/>
          <pc:sldMk cId="4216011862" sldId="266"/>
        </pc:sldMkLst>
      </pc:sldChg>
    </pc:docChg>
  </pc:docChgLst>
  <pc:docChgLst>
    <pc:chgData name="Nafissa Fatima Y Belkorchi" userId="S::b.nafissa@studenti.unipi.it::153c4454-1065-454d-925e-d616651bb852" providerId="AD" clId="Web-{A95D4D2F-0F8A-44B9-B681-11C31723195A}"/>
    <pc:docChg chg="addSld modSld">
      <pc:chgData name="Nafissa Fatima Y Belkorchi" userId="S::b.nafissa@studenti.unipi.it::153c4454-1065-454d-925e-d616651bb852" providerId="AD" clId="Web-{A95D4D2F-0F8A-44B9-B681-11C31723195A}" dt="2023-05-08T16:41:42.053" v="32"/>
      <pc:docMkLst>
        <pc:docMk/>
      </pc:docMkLst>
      <pc:sldChg chg="modSp">
        <pc:chgData name="Nafissa Fatima Y Belkorchi" userId="S::b.nafissa@studenti.unipi.it::153c4454-1065-454d-925e-d616651bb852" providerId="AD" clId="Web-{A95D4D2F-0F8A-44B9-B681-11C31723195A}" dt="2023-05-08T16:41:38.178" v="31" actId="1076"/>
        <pc:sldMkLst>
          <pc:docMk/>
          <pc:sldMk cId="2753216923" sldId="273"/>
        </pc:sldMkLst>
        <pc:spChg chg="mod">
          <ac:chgData name="Nafissa Fatima Y Belkorchi" userId="S::b.nafissa@studenti.unipi.it::153c4454-1065-454d-925e-d616651bb852" providerId="AD" clId="Web-{A95D4D2F-0F8A-44B9-B681-11C31723195A}" dt="2023-05-08T16:41:35.349" v="30" actId="1076"/>
          <ac:spMkLst>
            <pc:docMk/>
            <pc:sldMk cId="2753216923" sldId="273"/>
            <ac:spMk id="2" creationId="{7641351B-C0E8-C946-F0BB-FB9B630C84DC}"/>
          </ac:spMkLst>
        </pc:spChg>
        <pc:picChg chg="mod">
          <ac:chgData name="Nafissa Fatima Y Belkorchi" userId="S::b.nafissa@studenti.unipi.it::153c4454-1065-454d-925e-d616651bb852" providerId="AD" clId="Web-{A95D4D2F-0F8A-44B9-B681-11C31723195A}" dt="2023-05-08T16:41:38.178" v="31" actId="1076"/>
          <ac:picMkLst>
            <pc:docMk/>
            <pc:sldMk cId="2753216923" sldId="273"/>
            <ac:picMk id="10" creationId="{4A6F53C7-1838-A53E-E6AE-290D968757BD}"/>
          </ac:picMkLst>
        </pc:picChg>
      </pc:sldChg>
      <pc:sldChg chg="new">
        <pc:chgData name="Nafissa Fatima Y Belkorchi" userId="S::b.nafissa@studenti.unipi.it::153c4454-1065-454d-925e-d616651bb852" providerId="AD" clId="Web-{A95D4D2F-0F8A-44B9-B681-11C31723195A}" dt="2023-05-08T16:41:42.053" v="32"/>
        <pc:sldMkLst>
          <pc:docMk/>
          <pc:sldMk cId="1694434616" sldId="274"/>
        </pc:sldMkLst>
      </pc:sldChg>
    </pc:docChg>
  </pc:docChgLst>
  <pc:docChgLst>
    <pc:chgData name="Amandine Francoise Lina Zolli" userId="S::a.zolli@studenti.unipi.it::08e31f12-3cac-4abd-9b07-524556180275" providerId="AD" clId="Web-{82E68932-53FA-44D0-A9E0-39FBF59A96E4}"/>
    <pc:docChg chg="delSld modSld">
      <pc:chgData name="Amandine Francoise Lina Zolli" userId="S::a.zolli@studenti.unipi.it::08e31f12-3cac-4abd-9b07-524556180275" providerId="AD" clId="Web-{82E68932-53FA-44D0-A9E0-39FBF59A96E4}" dt="2023-05-09T17:02:47.656" v="76"/>
      <pc:docMkLst>
        <pc:docMk/>
      </pc:docMkLst>
      <pc:sldChg chg="modSp">
        <pc:chgData name="Amandine Francoise Lina Zolli" userId="S::a.zolli@studenti.unipi.it::08e31f12-3cac-4abd-9b07-524556180275" providerId="AD" clId="Web-{82E68932-53FA-44D0-A9E0-39FBF59A96E4}" dt="2023-05-09T17:01:52.967" v="75" actId="20577"/>
        <pc:sldMkLst>
          <pc:docMk/>
          <pc:sldMk cId="276823721" sldId="265"/>
        </pc:sldMkLst>
        <pc:graphicFrameChg chg="modGraphic">
          <ac:chgData name="Amandine Francoise Lina Zolli" userId="S::a.zolli@studenti.unipi.it::08e31f12-3cac-4abd-9b07-524556180275" providerId="AD" clId="Web-{82E68932-53FA-44D0-A9E0-39FBF59A96E4}" dt="2023-05-09T17:01:52.967" v="75" actId="20577"/>
          <ac:graphicFrameMkLst>
            <pc:docMk/>
            <pc:sldMk cId="276823721" sldId="265"/>
            <ac:graphicFrameMk id="5" creationId="{BA678E17-46FF-9864-2F05-2E91D7DBB724}"/>
          </ac:graphicFrameMkLst>
        </pc:graphicFrameChg>
      </pc:sldChg>
      <pc:sldChg chg="modSp">
        <pc:chgData name="Amandine Francoise Lina Zolli" userId="S::a.zolli@studenti.unipi.it::08e31f12-3cac-4abd-9b07-524556180275" providerId="AD" clId="Web-{82E68932-53FA-44D0-A9E0-39FBF59A96E4}" dt="2023-05-09T17:02:47.656" v="76"/>
        <pc:sldMkLst>
          <pc:docMk/>
          <pc:sldMk cId="154847217" sldId="267"/>
        </pc:sldMkLst>
        <pc:spChg chg="mod">
          <ac:chgData name="Amandine Francoise Lina Zolli" userId="S::a.zolli@studenti.unipi.it::08e31f12-3cac-4abd-9b07-524556180275" providerId="AD" clId="Web-{82E68932-53FA-44D0-A9E0-39FBF59A96E4}" dt="2023-05-09T13:29:14.221" v="32" actId="20577"/>
          <ac:spMkLst>
            <pc:docMk/>
            <pc:sldMk cId="154847217" sldId="267"/>
            <ac:spMk id="2" creationId="{C14EE6FB-2A25-4D13-F980-53CB964BD526}"/>
          </ac:spMkLst>
        </pc:spChg>
        <pc:graphicFrameChg chg="modGraphic">
          <ac:chgData name="Amandine Francoise Lina Zolli" userId="S::a.zolli@studenti.unipi.it::08e31f12-3cac-4abd-9b07-524556180275" providerId="AD" clId="Web-{82E68932-53FA-44D0-A9E0-39FBF59A96E4}" dt="2023-05-09T17:02:47.656" v="76"/>
          <ac:graphicFrameMkLst>
            <pc:docMk/>
            <pc:sldMk cId="154847217" sldId="267"/>
            <ac:graphicFrameMk id="24" creationId="{282E9F77-3BF1-1BA3-CA18-FAC125D9F671}"/>
          </ac:graphicFrameMkLst>
        </pc:graphicFrameChg>
      </pc:sldChg>
      <pc:sldChg chg="addSp delSp modSp">
        <pc:chgData name="Amandine Francoise Lina Zolli" userId="S::a.zolli@studenti.unipi.it::08e31f12-3cac-4abd-9b07-524556180275" providerId="AD" clId="Web-{82E68932-53FA-44D0-A9E0-39FBF59A96E4}" dt="2023-05-09T13:35:13.015" v="72" actId="1076"/>
        <pc:sldMkLst>
          <pc:docMk/>
          <pc:sldMk cId="1404107362" sldId="271"/>
        </pc:sldMkLst>
        <pc:spChg chg="del">
          <ac:chgData name="Amandine Francoise Lina Zolli" userId="S::a.zolli@studenti.unipi.it::08e31f12-3cac-4abd-9b07-524556180275" providerId="AD" clId="Web-{82E68932-53FA-44D0-A9E0-39FBF59A96E4}" dt="2023-05-09T13:24:20.229" v="10"/>
          <ac:spMkLst>
            <pc:docMk/>
            <pc:sldMk cId="1404107362" sldId="271"/>
            <ac:spMk id="3" creationId="{E88EA419-F878-D925-7765-1395DB29C40C}"/>
          </ac:spMkLst>
        </pc:spChg>
        <pc:spChg chg="add mod">
          <ac:chgData name="Amandine Francoise Lina Zolli" userId="S::a.zolli@studenti.unipi.it::08e31f12-3cac-4abd-9b07-524556180275" providerId="AD" clId="Web-{82E68932-53FA-44D0-A9E0-39FBF59A96E4}" dt="2023-05-09T13:35:13.015" v="72" actId="1076"/>
          <ac:spMkLst>
            <pc:docMk/>
            <pc:sldMk cId="1404107362" sldId="271"/>
            <ac:spMk id="7" creationId="{9A6109C8-9136-65E5-4457-A8A69AF6380E}"/>
          </ac:spMkLst>
        </pc:spChg>
        <pc:picChg chg="del">
          <ac:chgData name="Amandine Francoise Lina Zolli" userId="S::a.zolli@studenti.unipi.it::08e31f12-3cac-4abd-9b07-524556180275" providerId="AD" clId="Web-{82E68932-53FA-44D0-A9E0-39FBF59A96E4}" dt="2023-05-09T13:11:04.947" v="0"/>
          <ac:picMkLst>
            <pc:docMk/>
            <pc:sldMk cId="1404107362" sldId="271"/>
            <ac:picMk id="4" creationId="{6C33BB0C-F57A-FE84-8562-E29C4337BDCD}"/>
          </ac:picMkLst>
        </pc:picChg>
        <pc:picChg chg="add mod modCrop">
          <ac:chgData name="Amandine Francoise Lina Zolli" userId="S::a.zolli@studenti.unipi.it::08e31f12-3cac-4abd-9b07-524556180275" providerId="AD" clId="Web-{82E68932-53FA-44D0-A9E0-39FBF59A96E4}" dt="2023-05-09T13:12:56.034" v="9" actId="1076"/>
          <ac:picMkLst>
            <pc:docMk/>
            <pc:sldMk cId="1404107362" sldId="271"/>
            <ac:picMk id="5" creationId="{D3CFD63F-C65C-67BE-C098-36283D1D95D0}"/>
          </ac:picMkLst>
        </pc:picChg>
        <pc:picChg chg="add mod">
          <ac:chgData name="Amandine Francoise Lina Zolli" userId="S::a.zolli@studenti.unipi.it::08e31f12-3cac-4abd-9b07-524556180275" providerId="AD" clId="Web-{82E68932-53FA-44D0-A9E0-39FBF59A96E4}" dt="2023-05-09T13:24:34.574" v="16" actId="1076"/>
          <ac:picMkLst>
            <pc:docMk/>
            <pc:sldMk cId="1404107362" sldId="271"/>
            <ac:picMk id="6" creationId="{4947020B-7E8B-4D60-8461-921C642A90B1}"/>
          </ac:picMkLst>
        </pc:picChg>
      </pc:sldChg>
      <pc:sldChg chg="addSp delSp modSp">
        <pc:chgData name="Amandine Francoise Lina Zolli" userId="S::a.zolli@studenti.unipi.it::08e31f12-3cac-4abd-9b07-524556180275" providerId="AD" clId="Web-{82E68932-53FA-44D0-A9E0-39FBF59A96E4}" dt="2023-05-09T13:28:41.500" v="28" actId="1076"/>
        <pc:sldMkLst>
          <pc:docMk/>
          <pc:sldMk cId="2437420691" sldId="272"/>
        </pc:sldMkLst>
        <pc:picChg chg="del">
          <ac:chgData name="Amandine Francoise Lina Zolli" userId="S::a.zolli@studenti.unipi.it::08e31f12-3cac-4abd-9b07-524556180275" providerId="AD" clId="Web-{82E68932-53FA-44D0-A9E0-39FBF59A96E4}" dt="2023-05-09T13:26:59.710" v="17"/>
          <ac:picMkLst>
            <pc:docMk/>
            <pc:sldMk cId="2437420691" sldId="272"/>
            <ac:picMk id="3" creationId="{81EFEDC9-4D2D-E73D-9637-AB09E2CEDBDA}"/>
          </ac:picMkLst>
        </pc:picChg>
        <pc:picChg chg="add mod modCrop">
          <ac:chgData name="Amandine Francoise Lina Zolli" userId="S::a.zolli@studenti.unipi.it::08e31f12-3cac-4abd-9b07-524556180275" providerId="AD" clId="Web-{82E68932-53FA-44D0-A9E0-39FBF59A96E4}" dt="2023-05-09T13:28:41.500" v="28" actId="1076"/>
          <ac:picMkLst>
            <pc:docMk/>
            <pc:sldMk cId="2437420691" sldId="272"/>
            <ac:picMk id="4" creationId="{CCD9C63F-4414-7F91-3A58-349C8842CDF8}"/>
          </ac:picMkLst>
        </pc:picChg>
      </pc:sldChg>
      <pc:sldChg chg="modSp">
        <pc:chgData name="Amandine Francoise Lina Zolli" userId="S::a.zolli@studenti.unipi.it::08e31f12-3cac-4abd-9b07-524556180275" providerId="AD" clId="Web-{82E68932-53FA-44D0-A9E0-39FBF59A96E4}" dt="2023-05-09T13:29:26.566" v="38" actId="20577"/>
        <pc:sldMkLst>
          <pc:docMk/>
          <pc:sldMk cId="1765739876" sldId="281"/>
        </pc:sldMkLst>
        <pc:spChg chg="mod">
          <ac:chgData name="Amandine Francoise Lina Zolli" userId="S::a.zolli@studenti.unipi.it::08e31f12-3cac-4abd-9b07-524556180275" providerId="AD" clId="Web-{82E68932-53FA-44D0-A9E0-39FBF59A96E4}" dt="2023-05-09T13:29:26.566" v="38" actId="20577"/>
          <ac:spMkLst>
            <pc:docMk/>
            <pc:sldMk cId="1765739876" sldId="281"/>
            <ac:spMk id="2" creationId="{C14EE6FB-2A25-4D13-F980-53CB964BD526}"/>
          </ac:spMkLst>
        </pc:spChg>
      </pc:sldChg>
      <pc:sldChg chg="del">
        <pc:chgData name="Amandine Francoise Lina Zolli" userId="S::a.zolli@studenti.unipi.it::08e31f12-3cac-4abd-9b07-524556180275" providerId="AD" clId="Web-{82E68932-53FA-44D0-A9E0-39FBF59A96E4}" dt="2023-05-09T13:33:56.321" v="39"/>
        <pc:sldMkLst>
          <pc:docMk/>
          <pc:sldMk cId="4225116039" sldId="283"/>
        </pc:sldMkLst>
      </pc:sldChg>
    </pc:docChg>
  </pc:docChgLst>
  <pc:docChgLst>
    <pc:chgData name="Amandine Francoise Lina Zolli" userId="S::a.zolli@studenti.unipi.it::08e31f12-3cac-4abd-9b07-524556180275" providerId="AD" clId="Web-{1E609DCE-BB17-430F-82F4-8E0D3A58C424}"/>
    <pc:docChg chg="modSld">
      <pc:chgData name="Amandine Francoise Lina Zolli" userId="S::a.zolli@studenti.unipi.it::08e31f12-3cac-4abd-9b07-524556180275" providerId="AD" clId="Web-{1E609DCE-BB17-430F-82F4-8E0D3A58C424}" dt="2023-05-08T20:34:03.359" v="66" actId="20577"/>
      <pc:docMkLst>
        <pc:docMk/>
      </pc:docMkLst>
      <pc:sldChg chg="addSp delSp modSp mod setBg">
        <pc:chgData name="Amandine Francoise Lina Zolli" userId="S::a.zolli@studenti.unipi.it::08e31f12-3cac-4abd-9b07-524556180275" providerId="AD" clId="Web-{1E609DCE-BB17-430F-82F4-8E0D3A58C424}" dt="2023-05-08T20:34:03.359" v="66" actId="20577"/>
        <pc:sldMkLst>
          <pc:docMk/>
          <pc:sldMk cId="1404107362" sldId="271"/>
        </pc:sldMkLst>
        <pc:spChg chg="mod">
          <ac:chgData name="Amandine Francoise Lina Zolli" userId="S::a.zolli@studenti.unipi.it::08e31f12-3cac-4abd-9b07-524556180275" providerId="AD" clId="Web-{1E609DCE-BB17-430F-82F4-8E0D3A58C424}" dt="2023-05-08T20:34:03.359" v="66" actId="20577"/>
          <ac:spMkLst>
            <pc:docMk/>
            <pc:sldMk cId="1404107362" sldId="271"/>
            <ac:spMk id="2" creationId="{50F30091-63DF-B0E0-E2E0-A89BA9EA2931}"/>
          </ac:spMkLst>
        </pc:spChg>
        <pc:spChg chg="add del mod">
          <ac:chgData name="Amandine Francoise Lina Zolli" userId="S::a.zolli@studenti.unipi.it::08e31f12-3cac-4abd-9b07-524556180275" providerId="AD" clId="Web-{1E609DCE-BB17-430F-82F4-8E0D3A58C424}" dt="2023-05-08T20:20:29.899" v="8"/>
          <ac:spMkLst>
            <pc:docMk/>
            <pc:sldMk cId="1404107362" sldId="271"/>
            <ac:spMk id="6" creationId="{7891A6BB-0245-53AD-7D94-31BC609AB1DF}"/>
          </ac:spMkLst>
        </pc:spChg>
        <pc:spChg chg="add del">
          <ac:chgData name="Amandine Francoise Lina Zolli" userId="S::a.zolli@studenti.unipi.it::08e31f12-3cac-4abd-9b07-524556180275" providerId="AD" clId="Web-{1E609DCE-BB17-430F-82F4-8E0D3A58C424}" dt="2023-05-08T20:32:15.684" v="46"/>
          <ac:spMkLst>
            <pc:docMk/>
            <pc:sldMk cId="1404107362" sldId="271"/>
            <ac:spMk id="12" creationId="{1707FC24-6981-43D9-B525-C7832BA22463}"/>
          </ac:spMkLst>
        </pc:spChg>
        <pc:spChg chg="add del">
          <ac:chgData name="Amandine Francoise Lina Zolli" userId="S::a.zolli@studenti.unipi.it::08e31f12-3cac-4abd-9b07-524556180275" providerId="AD" clId="Web-{1E609DCE-BB17-430F-82F4-8E0D3A58C424}" dt="2023-05-08T20:32:31.622" v="51"/>
          <ac:spMkLst>
            <pc:docMk/>
            <pc:sldMk cId="1404107362" sldId="271"/>
            <ac:spMk id="14" creationId="{D12DDE76-C203-4047-9998-63900085B5E8}"/>
          </ac:spMkLst>
        </pc:spChg>
        <pc:spChg chg="add">
          <ac:chgData name="Amandine Francoise Lina Zolli" userId="S::a.zolli@studenti.unipi.it::08e31f12-3cac-4abd-9b07-524556180275" providerId="AD" clId="Web-{1E609DCE-BB17-430F-82F4-8E0D3A58C424}" dt="2023-05-08T20:32:31.622" v="51"/>
          <ac:spMkLst>
            <pc:docMk/>
            <pc:sldMk cId="1404107362" sldId="271"/>
            <ac:spMk id="19" creationId="{6753252F-4873-4F63-801D-CC719279A7D5}"/>
          </ac:spMkLst>
        </pc:spChg>
        <pc:spChg chg="add">
          <ac:chgData name="Amandine Francoise Lina Zolli" userId="S::a.zolli@studenti.unipi.it::08e31f12-3cac-4abd-9b07-524556180275" providerId="AD" clId="Web-{1E609DCE-BB17-430F-82F4-8E0D3A58C424}" dt="2023-05-08T20:32:31.622" v="51"/>
          <ac:spMkLst>
            <pc:docMk/>
            <pc:sldMk cId="1404107362" sldId="271"/>
            <ac:spMk id="21" creationId="{047C8CCB-F95D-4249-92DD-651249D3535A}"/>
          </ac:spMkLst>
        </pc:spChg>
        <pc:picChg chg="del">
          <ac:chgData name="Amandine Francoise Lina Zolli" userId="S::a.zolli@studenti.unipi.it::08e31f12-3cac-4abd-9b07-524556180275" providerId="AD" clId="Web-{1E609DCE-BB17-430F-82F4-8E0D3A58C424}" dt="2023-05-08T20:20:24.539" v="7"/>
          <ac:picMkLst>
            <pc:docMk/>
            <pc:sldMk cId="1404107362" sldId="271"/>
            <ac:picMk id="4" creationId="{10D9654E-41C0-85BA-7FEE-47D1661F3279}"/>
          </ac:picMkLst>
        </pc:picChg>
        <pc:picChg chg="del mod modCrop">
          <ac:chgData name="Amandine Francoise Lina Zolli" userId="S::a.zolli@studenti.unipi.it::08e31f12-3cac-4abd-9b07-524556180275" providerId="AD" clId="Web-{1E609DCE-BB17-430F-82F4-8E0D3A58C424}" dt="2023-05-08T20:31:51.714" v="43"/>
          <ac:picMkLst>
            <pc:docMk/>
            <pc:sldMk cId="1404107362" sldId="271"/>
            <ac:picMk id="5" creationId="{625A321C-3609-90DE-E1B1-6211F1235DC7}"/>
          </ac:picMkLst>
        </pc:picChg>
        <pc:picChg chg="add mod modCrop">
          <ac:chgData name="Amandine Francoise Lina Zolli" userId="S::a.zolli@studenti.unipi.it::08e31f12-3cac-4abd-9b07-524556180275" providerId="AD" clId="Web-{1E609DCE-BB17-430F-82F4-8E0D3A58C424}" dt="2023-05-08T20:33:03.404" v="55" actId="1076"/>
          <ac:picMkLst>
            <pc:docMk/>
            <pc:sldMk cId="1404107362" sldId="271"/>
            <ac:picMk id="7" creationId="{171BDB42-49EA-43B1-7723-AAAA64B2ABF5}"/>
          </ac:picMkLst>
        </pc:picChg>
      </pc:sldChg>
      <pc:sldChg chg="addSp delSp modSp">
        <pc:chgData name="Amandine Francoise Lina Zolli" userId="S::a.zolli@studenti.unipi.it::08e31f12-3cac-4abd-9b07-524556180275" providerId="AD" clId="Web-{1E609DCE-BB17-430F-82F4-8E0D3A58C424}" dt="2023-05-08T20:26:41.565" v="30" actId="1076"/>
        <pc:sldMkLst>
          <pc:docMk/>
          <pc:sldMk cId="1694434616" sldId="274"/>
        </pc:sldMkLst>
        <pc:spChg chg="mod">
          <ac:chgData name="Amandine Francoise Lina Zolli" userId="S::a.zolli@studenti.unipi.it::08e31f12-3cac-4abd-9b07-524556180275" providerId="AD" clId="Web-{1E609DCE-BB17-430F-82F4-8E0D3A58C424}" dt="2023-05-08T20:26:32.409" v="29" actId="1076"/>
          <ac:spMkLst>
            <pc:docMk/>
            <pc:sldMk cId="1694434616" sldId="274"/>
            <ac:spMk id="2" creationId="{C40D342E-63A4-8867-04EE-328786CA1070}"/>
          </ac:spMkLst>
        </pc:spChg>
        <pc:spChg chg="add del mod">
          <ac:chgData name="Amandine Francoise Lina Zolli" userId="S::a.zolli@studenti.unipi.it::08e31f12-3cac-4abd-9b07-524556180275" providerId="AD" clId="Web-{1E609DCE-BB17-430F-82F4-8E0D3A58C424}" dt="2023-05-08T20:24:56.453" v="11"/>
          <ac:spMkLst>
            <pc:docMk/>
            <pc:sldMk cId="1694434616" sldId="274"/>
            <ac:spMk id="5" creationId="{641B3AD3-ADDA-1EF5-40B8-38C15E0F260A}"/>
          </ac:spMkLst>
        </pc:spChg>
        <pc:picChg chg="del">
          <ac:chgData name="Amandine Francoise Lina Zolli" userId="S::a.zolli@studenti.unipi.it::08e31f12-3cac-4abd-9b07-524556180275" providerId="AD" clId="Web-{1E609DCE-BB17-430F-82F4-8E0D3A58C424}" dt="2023-05-08T20:24:45.687" v="10"/>
          <ac:picMkLst>
            <pc:docMk/>
            <pc:sldMk cId="1694434616" sldId="274"/>
            <ac:picMk id="4" creationId="{2BF30E98-DBFA-0DDE-FE8A-D5F205665B96}"/>
          </ac:picMkLst>
        </pc:picChg>
        <pc:picChg chg="add mod ord modCrop">
          <ac:chgData name="Amandine Francoise Lina Zolli" userId="S::a.zolli@studenti.unipi.it::08e31f12-3cac-4abd-9b07-524556180275" providerId="AD" clId="Web-{1E609DCE-BB17-430F-82F4-8E0D3A58C424}" dt="2023-05-08T20:26:41.565" v="30" actId="1076"/>
          <ac:picMkLst>
            <pc:docMk/>
            <pc:sldMk cId="1694434616" sldId="274"/>
            <ac:picMk id="6" creationId="{DF4ADCD9-9198-4805-0890-D148C19E71D7}"/>
          </ac:picMkLst>
        </pc:picChg>
      </pc:sldChg>
    </pc:docChg>
  </pc:docChgLst>
  <pc:docChgLst>
    <pc:chgData name="Nafissa Fatima Y Belkorchi" userId="S::b.nafissa@studenti.unipi.it::153c4454-1065-454d-925e-d616651bb852" providerId="AD" clId="Web-{CD3EF303-4506-4E7B-A268-5A43D6F97016}"/>
    <pc:docChg chg="modSld">
      <pc:chgData name="Nafissa Fatima Y Belkorchi" userId="S::b.nafissa@studenti.unipi.it::153c4454-1065-454d-925e-d616651bb852" providerId="AD" clId="Web-{CD3EF303-4506-4E7B-A268-5A43D6F97016}" dt="2023-05-10T12:53:31.233" v="3"/>
      <pc:docMkLst>
        <pc:docMk/>
      </pc:docMkLst>
      <pc:sldChg chg="addAnim modAnim">
        <pc:chgData name="Nafissa Fatima Y Belkorchi" userId="S::b.nafissa@studenti.unipi.it::153c4454-1065-454d-925e-d616651bb852" providerId="AD" clId="Web-{CD3EF303-4506-4E7B-A268-5A43D6F97016}" dt="2023-05-10T12:53:31.233" v="3"/>
        <pc:sldMkLst>
          <pc:docMk/>
          <pc:sldMk cId="1494453330" sldId="279"/>
        </pc:sldMkLst>
      </pc:sldChg>
    </pc:docChg>
  </pc:docChgLst>
  <pc:docChgLst>
    <pc:chgData name="Amandine Francoise Lina Zolli" userId="S::a.zolli@studenti.unipi.it::08e31f12-3cac-4abd-9b07-524556180275" providerId="AD" clId="Web-{FE6E699B-8D6A-4B8D-A6F0-D3D5777ACB71}"/>
    <pc:docChg chg="modSld">
      <pc:chgData name="Amandine Francoise Lina Zolli" userId="S::a.zolli@studenti.unipi.it::08e31f12-3cac-4abd-9b07-524556180275" providerId="AD" clId="Web-{FE6E699B-8D6A-4B8D-A6F0-D3D5777ACB71}" dt="2023-05-08T17:00:21.644" v="7"/>
      <pc:docMkLst>
        <pc:docMk/>
      </pc:docMkLst>
      <pc:sldChg chg="addSp delSp modSp">
        <pc:chgData name="Amandine Francoise Lina Zolli" userId="S::a.zolli@studenti.unipi.it::08e31f12-3cac-4abd-9b07-524556180275" providerId="AD" clId="Web-{FE6E699B-8D6A-4B8D-A6F0-D3D5777ACB71}" dt="2023-05-08T17:00:21.644" v="7"/>
        <pc:sldMkLst>
          <pc:docMk/>
          <pc:sldMk cId="4092161676" sldId="256"/>
        </pc:sldMkLst>
        <pc:spChg chg="mod">
          <ac:chgData name="Amandine Francoise Lina Zolli" userId="S::a.zolli@studenti.unipi.it::08e31f12-3cac-4abd-9b07-524556180275" providerId="AD" clId="Web-{FE6E699B-8D6A-4B8D-A6F0-D3D5777ACB71}" dt="2023-05-08T16:59:58.190" v="0"/>
          <ac:spMkLst>
            <pc:docMk/>
            <pc:sldMk cId="4092161676" sldId="256"/>
            <ac:spMk id="2" creationId="{E1FF20D9-E055-5556-6038-4C89618EBD07}"/>
          </ac:spMkLst>
        </pc:spChg>
        <pc:spChg chg="mod">
          <ac:chgData name="Amandine Francoise Lina Zolli" userId="S::a.zolli@studenti.unipi.it::08e31f12-3cac-4abd-9b07-524556180275" providerId="AD" clId="Web-{FE6E699B-8D6A-4B8D-A6F0-D3D5777ACB71}" dt="2023-05-08T16:59:58.190" v="0"/>
          <ac:spMkLst>
            <pc:docMk/>
            <pc:sldMk cId="4092161676" sldId="256"/>
            <ac:spMk id="3" creationId="{9A75EBE1-CB69-8B0C-3CC6-A90668B4D5D8}"/>
          </ac:spMkLst>
        </pc:spChg>
        <pc:spChg chg="del">
          <ac:chgData name="Amandine Francoise Lina Zolli" userId="S::a.zolli@studenti.unipi.it::08e31f12-3cac-4abd-9b07-524556180275" providerId="AD" clId="Web-{FE6E699B-8D6A-4B8D-A6F0-D3D5777ACB71}" dt="2023-05-08T16:59:58.190" v="0"/>
          <ac:spMkLst>
            <pc:docMk/>
            <pc:sldMk cId="4092161676" sldId="256"/>
            <ac:spMk id="1049" creationId="{C7D023E4-8DE1-436E-9847-ED6A4B4B04FD}"/>
          </ac:spMkLst>
        </pc:spChg>
        <pc:spChg chg="add">
          <ac:chgData name="Amandine Francoise Lina Zolli" userId="S::a.zolli@studenti.unipi.it::08e31f12-3cac-4abd-9b07-524556180275" providerId="AD" clId="Web-{FE6E699B-8D6A-4B8D-A6F0-D3D5777ACB71}" dt="2023-05-08T16:59:58.190" v="0"/>
          <ac:spMkLst>
            <pc:docMk/>
            <pc:sldMk cId="4092161676" sldId="256"/>
            <ac:spMk id="1064" creationId="{99F1FFA9-D672-408C-9220-ADEEC6ABDD09}"/>
          </ac:spMkLst>
        </pc:spChg>
        <pc:grpChg chg="del">
          <ac:chgData name="Amandine Francoise Lina Zolli" userId="S::a.zolli@studenti.unipi.it::08e31f12-3cac-4abd-9b07-524556180275" providerId="AD" clId="Web-{FE6E699B-8D6A-4B8D-A6F0-D3D5777ACB71}" dt="2023-05-08T16:59:58.190" v="0"/>
          <ac:grpSpMkLst>
            <pc:docMk/>
            <pc:sldMk cId="4092161676" sldId="256"/>
            <ac:grpSpMk id="1051" creationId="{DD2D4766-1D6B-4DC4-A102-D4107A01B491}"/>
          </ac:grpSpMkLst>
        </pc:grpChg>
        <pc:grpChg chg="del">
          <ac:chgData name="Amandine Francoise Lina Zolli" userId="S::a.zolli@studenti.unipi.it::08e31f12-3cac-4abd-9b07-524556180275" providerId="AD" clId="Web-{FE6E699B-8D6A-4B8D-A6F0-D3D5777ACB71}" dt="2023-05-08T16:59:58.190" v="0"/>
          <ac:grpSpMkLst>
            <pc:docMk/>
            <pc:sldMk cId="4092161676" sldId="256"/>
            <ac:grpSpMk id="1055" creationId="{E27AF472-EAE3-4572-AB69-B92BD10DBC6D}"/>
          </ac:grpSpMkLst>
        </pc:grpChg>
        <pc:picChg chg="add del mod">
          <ac:chgData name="Amandine Francoise Lina Zolli" userId="S::a.zolli@studenti.unipi.it::08e31f12-3cac-4abd-9b07-524556180275" providerId="AD" clId="Web-{FE6E699B-8D6A-4B8D-A6F0-D3D5777ACB71}" dt="2023-05-08T17:00:12.300" v="4"/>
          <ac:picMkLst>
            <pc:docMk/>
            <pc:sldMk cId="4092161676" sldId="256"/>
            <ac:picMk id="5" creationId="{36DE5850-1C5C-29D3-71DF-2AE0FAF39465}"/>
          </ac:picMkLst>
        </pc:picChg>
        <pc:picChg chg="add del mod">
          <ac:chgData name="Amandine Francoise Lina Zolli" userId="S::a.zolli@studenti.unipi.it::08e31f12-3cac-4abd-9b07-524556180275" providerId="AD" clId="Web-{FE6E699B-8D6A-4B8D-A6F0-D3D5777ACB71}" dt="2023-05-08T17:00:21.644" v="7"/>
          <ac:picMkLst>
            <pc:docMk/>
            <pc:sldMk cId="4092161676" sldId="256"/>
            <ac:picMk id="6" creationId="{CAA2209C-858D-002E-5477-CE7E1694A717}"/>
          </ac:picMkLst>
        </pc:picChg>
        <pc:picChg chg="mod">
          <ac:chgData name="Amandine Francoise Lina Zolli" userId="S::a.zolli@studenti.unipi.it::08e31f12-3cac-4abd-9b07-524556180275" providerId="AD" clId="Web-{FE6E699B-8D6A-4B8D-A6F0-D3D5777ACB71}" dt="2023-05-08T16:59:58.190" v="0"/>
          <ac:picMkLst>
            <pc:docMk/>
            <pc:sldMk cId="4092161676" sldId="256"/>
            <ac:picMk id="1026" creationId="{1FEAC642-B0F3-F750-F4D5-41B9008711E6}"/>
          </ac:picMkLst>
        </pc:picChg>
        <pc:picChg chg="mod ord">
          <ac:chgData name="Amandine Francoise Lina Zolli" userId="S::a.zolli@studenti.unipi.it::08e31f12-3cac-4abd-9b07-524556180275" providerId="AD" clId="Web-{FE6E699B-8D6A-4B8D-A6F0-D3D5777ACB71}" dt="2023-05-08T16:59:58.190" v="0"/>
          <ac:picMkLst>
            <pc:docMk/>
            <pc:sldMk cId="4092161676" sldId="256"/>
            <ac:picMk id="1028" creationId="{2BA1E820-4C3C-4B1E-33D9-604DFF02BF3C}"/>
          </ac:picMkLst>
        </pc:picChg>
      </pc:sldChg>
    </pc:docChg>
  </pc:docChgLst>
  <pc:docChgLst>
    <pc:chgData name="Nafissa Fatima Y Belkorchi" userId="S::b.nafissa@studenti.unipi.it::153c4454-1065-454d-925e-d616651bb852" providerId="AD" clId="Web-{C320201A-CB9C-474C-B3C3-A337610D5C27}"/>
    <pc:docChg chg="modSld">
      <pc:chgData name="Nafissa Fatima Y Belkorchi" userId="S::b.nafissa@studenti.unipi.it::153c4454-1065-454d-925e-d616651bb852" providerId="AD" clId="Web-{C320201A-CB9C-474C-B3C3-A337610D5C27}" dt="2023-05-08T16:40:52.407" v="37" actId="20577"/>
      <pc:docMkLst>
        <pc:docMk/>
      </pc:docMkLst>
      <pc:sldChg chg="addSp delSp modSp">
        <pc:chgData name="Nafissa Fatima Y Belkorchi" userId="S::b.nafissa@studenti.unipi.it::153c4454-1065-454d-925e-d616651bb852" providerId="AD" clId="Web-{C320201A-CB9C-474C-B3C3-A337610D5C27}" dt="2023-05-08T16:40:52.407" v="37" actId="20577"/>
        <pc:sldMkLst>
          <pc:docMk/>
          <pc:sldMk cId="2753216923" sldId="273"/>
        </pc:sldMkLst>
        <pc:spChg chg="mod">
          <ac:chgData name="Nafissa Fatima Y Belkorchi" userId="S::b.nafissa@studenti.unipi.it::153c4454-1065-454d-925e-d616651bb852" providerId="AD" clId="Web-{C320201A-CB9C-474C-B3C3-A337610D5C27}" dt="2023-05-08T16:40:52.407" v="37" actId="20577"/>
          <ac:spMkLst>
            <pc:docMk/>
            <pc:sldMk cId="2753216923" sldId="273"/>
            <ac:spMk id="2" creationId="{7641351B-C0E8-C946-F0BB-FB9B630C84DC}"/>
          </ac:spMkLst>
        </pc:spChg>
        <pc:spChg chg="add del">
          <ac:chgData name="Nafissa Fatima Y Belkorchi" userId="S::b.nafissa@studenti.unipi.it::153c4454-1065-454d-925e-d616651bb852" providerId="AD" clId="Web-{C320201A-CB9C-474C-B3C3-A337610D5C27}" dt="2023-05-08T16:39:29.092" v="2"/>
          <ac:spMkLst>
            <pc:docMk/>
            <pc:sldMk cId="2753216923" sldId="273"/>
            <ac:spMk id="3" creationId="{C1F824AB-A7AC-6F31-E4CA-82E1358241CF}"/>
          </ac:spMkLst>
        </pc:spChg>
        <pc:spChg chg="add del mod">
          <ac:chgData name="Nafissa Fatima Y Belkorchi" userId="S::b.nafissa@studenti.unipi.it::153c4454-1065-454d-925e-d616651bb852" providerId="AD" clId="Web-{C320201A-CB9C-474C-B3C3-A337610D5C27}" dt="2023-05-08T16:39:58.077" v="4"/>
          <ac:spMkLst>
            <pc:docMk/>
            <pc:sldMk cId="2753216923" sldId="273"/>
            <ac:spMk id="8" creationId="{47260252-3C93-2229-FD1E-0FF7319F5B6F}"/>
          </ac:spMkLst>
        </pc:spChg>
        <pc:graphicFrameChg chg="add del mod ord modGraphic">
          <ac:chgData name="Nafissa Fatima Y Belkorchi" userId="S::b.nafissa@studenti.unipi.it::153c4454-1065-454d-925e-d616651bb852" providerId="AD" clId="Web-{C320201A-CB9C-474C-B3C3-A337610D5C27}" dt="2023-05-08T16:36:48.916" v="1"/>
          <ac:graphicFrameMkLst>
            <pc:docMk/>
            <pc:sldMk cId="2753216923" sldId="273"/>
            <ac:graphicFrameMk id="5" creationId="{3439C899-387E-0863-270D-C0A768C37006}"/>
          </ac:graphicFrameMkLst>
        </pc:graphicFrameChg>
        <pc:picChg chg="add del mod ord">
          <ac:chgData name="Nafissa Fatima Y Belkorchi" userId="S::b.nafissa@studenti.unipi.it::153c4454-1065-454d-925e-d616651bb852" providerId="AD" clId="Web-{C320201A-CB9C-474C-B3C3-A337610D5C27}" dt="2023-05-08T16:39:35.014" v="3"/>
          <ac:picMkLst>
            <pc:docMk/>
            <pc:sldMk cId="2753216923" sldId="273"/>
            <ac:picMk id="6" creationId="{EB78FD12-C2C4-5173-B55D-7087C2C86873}"/>
          </ac:picMkLst>
        </pc:picChg>
        <pc:picChg chg="add mod ord">
          <ac:chgData name="Nafissa Fatima Y Belkorchi" userId="S::b.nafissa@studenti.unipi.it::153c4454-1065-454d-925e-d616651bb852" providerId="AD" clId="Web-{C320201A-CB9C-474C-B3C3-A337610D5C27}" dt="2023-05-08T16:40:39.485" v="10" actId="1076"/>
          <ac:picMkLst>
            <pc:docMk/>
            <pc:sldMk cId="2753216923" sldId="273"/>
            <ac:picMk id="9" creationId="{03D406A7-14A0-48FA-D5D9-E88EB662319F}"/>
          </ac:picMkLst>
        </pc:picChg>
        <pc:picChg chg="add mod">
          <ac:chgData name="Nafissa Fatima Y Belkorchi" userId="S::b.nafissa@studenti.unipi.it::153c4454-1065-454d-925e-d616651bb852" providerId="AD" clId="Web-{C320201A-CB9C-474C-B3C3-A337610D5C27}" dt="2023-05-08T16:40:36.125" v="9" actId="14100"/>
          <ac:picMkLst>
            <pc:docMk/>
            <pc:sldMk cId="2753216923" sldId="273"/>
            <ac:picMk id="10" creationId="{4A6F53C7-1838-A53E-E6AE-290D968757BD}"/>
          </ac:picMkLst>
        </pc:picChg>
      </pc:sldChg>
    </pc:docChg>
  </pc:docChgLst>
  <pc:docChgLst>
    <pc:chgData name="Nafissa Fatima Y Belkorchi" userId="S::b.nafissa@studenti.unipi.it::153c4454-1065-454d-925e-d616651bb852" providerId="AD" clId="Web-{A4DC3933-2875-4EBA-821F-7EF57318671E}"/>
    <pc:docChg chg="modSld">
      <pc:chgData name="Nafissa Fatima Y Belkorchi" userId="S::b.nafissa@studenti.unipi.it::153c4454-1065-454d-925e-d616651bb852" providerId="AD" clId="Web-{A4DC3933-2875-4EBA-821F-7EF57318671E}" dt="2023-05-08T16:56:36.740" v="143" actId="1076"/>
      <pc:docMkLst>
        <pc:docMk/>
      </pc:docMkLst>
      <pc:sldChg chg="modSp">
        <pc:chgData name="Nafissa Fatima Y Belkorchi" userId="S::b.nafissa@studenti.unipi.it::153c4454-1065-454d-925e-d616651bb852" providerId="AD" clId="Web-{A4DC3933-2875-4EBA-821F-7EF57318671E}" dt="2023-05-08T16:56:36.740" v="143" actId="1076"/>
        <pc:sldMkLst>
          <pc:docMk/>
          <pc:sldMk cId="2472218934" sldId="257"/>
        </pc:sldMkLst>
        <pc:spChg chg="mod">
          <ac:chgData name="Nafissa Fatima Y Belkorchi" userId="S::b.nafissa@studenti.unipi.it::153c4454-1065-454d-925e-d616651bb852" providerId="AD" clId="Web-{A4DC3933-2875-4EBA-821F-7EF57318671E}" dt="2023-05-08T16:56:36.740" v="143" actId="1076"/>
          <ac:spMkLst>
            <pc:docMk/>
            <pc:sldMk cId="2472218934" sldId="257"/>
            <ac:spMk id="15" creationId="{507636FE-029F-BAE6-C200-E53DFD187758}"/>
          </ac:spMkLst>
        </pc:spChg>
      </pc:sldChg>
      <pc:sldChg chg="modSp">
        <pc:chgData name="Nafissa Fatima Y Belkorchi" userId="S::b.nafissa@studenti.unipi.it::153c4454-1065-454d-925e-d616651bb852" providerId="AD" clId="Web-{A4DC3933-2875-4EBA-821F-7EF57318671E}" dt="2023-05-08T16:52:53.414" v="111" actId="1076"/>
        <pc:sldMkLst>
          <pc:docMk/>
          <pc:sldMk cId="3371348786" sldId="258"/>
        </pc:sldMkLst>
        <pc:picChg chg="mod">
          <ac:chgData name="Nafissa Fatima Y Belkorchi" userId="S::b.nafissa@studenti.unipi.it::153c4454-1065-454d-925e-d616651bb852" providerId="AD" clId="Web-{A4DC3933-2875-4EBA-821F-7EF57318671E}" dt="2023-05-08T16:52:53.414" v="111" actId="1076"/>
          <ac:picMkLst>
            <pc:docMk/>
            <pc:sldMk cId="3371348786" sldId="258"/>
            <ac:picMk id="2056" creationId="{95858096-926C-1721-A993-A6D334F98ECF}"/>
          </ac:picMkLst>
        </pc:picChg>
      </pc:sldChg>
      <pc:sldChg chg="addSp delSp modSp mod setBg">
        <pc:chgData name="Nafissa Fatima Y Belkorchi" userId="S::b.nafissa@studenti.unipi.it::153c4454-1065-454d-925e-d616651bb852" providerId="AD" clId="Web-{A4DC3933-2875-4EBA-821F-7EF57318671E}" dt="2023-05-08T16:53:40.463" v="126"/>
        <pc:sldMkLst>
          <pc:docMk/>
          <pc:sldMk cId="2227738617" sldId="259"/>
        </pc:sldMkLst>
        <pc:spChg chg="mod">
          <ac:chgData name="Nafissa Fatima Y Belkorchi" userId="S::b.nafissa@studenti.unipi.it::153c4454-1065-454d-925e-d616651bb852" providerId="AD" clId="Web-{A4DC3933-2875-4EBA-821F-7EF57318671E}" dt="2023-05-08T16:53:40.463" v="126"/>
          <ac:spMkLst>
            <pc:docMk/>
            <pc:sldMk cId="2227738617" sldId="259"/>
            <ac:spMk id="2" creationId="{9D588E8D-8B2B-6E6F-4E7C-69EB3C77BF93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09.508" v="113"/>
          <ac:spMkLst>
            <pc:docMk/>
            <pc:sldMk cId="2227738617" sldId="259"/>
            <ac:spMk id="10" creationId="{7301F447-EEF7-48F5-AF73-7566EE7F64AD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09.508" v="113"/>
          <ac:spMkLst>
            <pc:docMk/>
            <pc:sldMk cId="2227738617" sldId="259"/>
            <ac:spMk id="12" creationId="{F7117410-A2A4-4085-9ADC-46744551DBDE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09.508" v="113"/>
          <ac:spMkLst>
            <pc:docMk/>
            <pc:sldMk cId="2227738617" sldId="259"/>
            <ac:spMk id="14" creationId="{99F74EB5-E547-4FB4-95F5-BCC788F3C4A0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11.805" v="115"/>
          <ac:spMkLst>
            <pc:docMk/>
            <pc:sldMk cId="2227738617" sldId="259"/>
            <ac:spMk id="16" creationId="{7DA1F35B-C8F7-4A5A-9339-7DA4D785B300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11.805" v="115"/>
          <ac:spMkLst>
            <pc:docMk/>
            <pc:sldMk cId="2227738617" sldId="259"/>
            <ac:spMk id="17" creationId="{B2D4AD41-40DA-4A81-92F5-B6E3BA1ED82A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14.118" v="117"/>
          <ac:spMkLst>
            <pc:docMk/>
            <pc:sldMk cId="2227738617" sldId="259"/>
            <ac:spMk id="19" creationId="{5D11FD0E-2D27-4A5A-949D-222E61ECBCC3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14.118" v="117"/>
          <ac:spMkLst>
            <pc:docMk/>
            <pc:sldMk cId="2227738617" sldId="259"/>
            <ac:spMk id="20" creationId="{1BC8109F-B452-45EE-8BB3-65433C039601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28.775" v="119"/>
          <ac:spMkLst>
            <pc:docMk/>
            <pc:sldMk cId="2227738617" sldId="259"/>
            <ac:spMk id="22" creationId="{7DA1F35B-C8F7-4A5A-9339-7DA4D785B300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28.775" v="119"/>
          <ac:spMkLst>
            <pc:docMk/>
            <pc:sldMk cId="2227738617" sldId="259"/>
            <ac:spMk id="23" creationId="{B2D4AD41-40DA-4A81-92F5-B6E3BA1ED82A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33.869" v="121"/>
          <ac:spMkLst>
            <pc:docMk/>
            <pc:sldMk cId="2227738617" sldId="259"/>
            <ac:spMk id="25" creationId="{7301F447-EEF7-48F5-AF73-7566EE7F64AD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33.869" v="121"/>
          <ac:spMkLst>
            <pc:docMk/>
            <pc:sldMk cId="2227738617" sldId="259"/>
            <ac:spMk id="26" creationId="{F7117410-A2A4-4085-9ADC-46744551DBDE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33.869" v="121"/>
          <ac:spMkLst>
            <pc:docMk/>
            <pc:sldMk cId="2227738617" sldId="259"/>
            <ac:spMk id="27" creationId="{99F74EB5-E547-4FB4-95F5-BCC788F3C4A0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35.479" v="123"/>
          <ac:spMkLst>
            <pc:docMk/>
            <pc:sldMk cId="2227738617" sldId="259"/>
            <ac:spMk id="29" creationId="{5D11FD0E-2D27-4A5A-949D-222E61ECBCC3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35.479" v="123"/>
          <ac:spMkLst>
            <pc:docMk/>
            <pc:sldMk cId="2227738617" sldId="259"/>
            <ac:spMk id="30" creationId="{1BC8109F-B452-45EE-8BB3-65433C039601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40.448" v="125"/>
          <ac:spMkLst>
            <pc:docMk/>
            <pc:sldMk cId="2227738617" sldId="259"/>
            <ac:spMk id="32" creationId="{7DA1F35B-C8F7-4A5A-9339-7DA4D785B300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3:40.448" v="125"/>
          <ac:spMkLst>
            <pc:docMk/>
            <pc:sldMk cId="2227738617" sldId="259"/>
            <ac:spMk id="33" creationId="{B2D4AD41-40DA-4A81-92F5-B6E3BA1ED82A}"/>
          </ac:spMkLst>
        </pc:spChg>
        <pc:spChg chg="add">
          <ac:chgData name="Nafissa Fatima Y Belkorchi" userId="S::b.nafissa@studenti.unipi.it::153c4454-1065-454d-925e-d616651bb852" providerId="AD" clId="Web-{A4DC3933-2875-4EBA-821F-7EF57318671E}" dt="2023-05-08T16:53:40.463" v="126"/>
          <ac:spMkLst>
            <pc:docMk/>
            <pc:sldMk cId="2227738617" sldId="259"/>
            <ac:spMk id="35" creationId="{7301F447-EEF7-48F5-AF73-7566EE7F64AD}"/>
          </ac:spMkLst>
        </pc:spChg>
        <pc:spChg chg="add">
          <ac:chgData name="Nafissa Fatima Y Belkorchi" userId="S::b.nafissa@studenti.unipi.it::153c4454-1065-454d-925e-d616651bb852" providerId="AD" clId="Web-{A4DC3933-2875-4EBA-821F-7EF57318671E}" dt="2023-05-08T16:53:40.463" v="126"/>
          <ac:spMkLst>
            <pc:docMk/>
            <pc:sldMk cId="2227738617" sldId="259"/>
            <ac:spMk id="36" creationId="{F7117410-A2A4-4085-9ADC-46744551DBDE}"/>
          </ac:spMkLst>
        </pc:spChg>
        <pc:spChg chg="add">
          <ac:chgData name="Nafissa Fatima Y Belkorchi" userId="S::b.nafissa@studenti.unipi.it::153c4454-1065-454d-925e-d616651bb852" providerId="AD" clId="Web-{A4DC3933-2875-4EBA-821F-7EF57318671E}" dt="2023-05-08T16:53:40.463" v="126"/>
          <ac:spMkLst>
            <pc:docMk/>
            <pc:sldMk cId="2227738617" sldId="259"/>
            <ac:spMk id="37" creationId="{99F74EB5-E547-4FB4-95F5-BCC788F3C4A0}"/>
          </ac:spMkLst>
        </pc:spChg>
        <pc:graphicFrameChg chg="mod">
          <ac:chgData name="Nafissa Fatima Y Belkorchi" userId="S::b.nafissa@studenti.unipi.it::153c4454-1065-454d-925e-d616651bb852" providerId="AD" clId="Web-{A4DC3933-2875-4EBA-821F-7EF57318671E}" dt="2023-05-08T16:53:40.463" v="126"/>
          <ac:graphicFrameMkLst>
            <pc:docMk/>
            <pc:sldMk cId="2227738617" sldId="259"/>
            <ac:graphicFrameMk id="5" creationId="{E81A8269-A8BB-FF05-9BF6-1A10A06EE227}"/>
          </ac:graphicFrameMkLst>
        </pc:graphicFrameChg>
      </pc:sldChg>
      <pc:sldChg chg="addSp delSp modSp mod setBg addAnim">
        <pc:chgData name="Nafissa Fatima Y Belkorchi" userId="S::b.nafissa@studenti.unipi.it::153c4454-1065-454d-925e-d616651bb852" providerId="AD" clId="Web-{A4DC3933-2875-4EBA-821F-7EF57318671E}" dt="2023-05-08T16:54:30.638" v="132" actId="1076"/>
        <pc:sldMkLst>
          <pc:docMk/>
          <pc:sldMk cId="1457679470" sldId="261"/>
        </pc:sldMkLst>
        <pc:spChg chg="mod">
          <ac:chgData name="Nafissa Fatima Y Belkorchi" userId="S::b.nafissa@studenti.unipi.it::153c4454-1065-454d-925e-d616651bb852" providerId="AD" clId="Web-{A4DC3933-2875-4EBA-821F-7EF57318671E}" dt="2023-05-08T16:54:30.638" v="132" actId="1076"/>
          <ac:spMkLst>
            <pc:docMk/>
            <pc:sldMk cId="1457679470" sldId="261"/>
            <ac:spMk id="2" creationId="{C6A6F289-EB71-B383-44A2-6ABEFC754B39}"/>
          </ac:spMkLst>
        </pc:spChg>
        <pc:spChg chg="add del mod">
          <ac:chgData name="Nafissa Fatima Y Belkorchi" userId="S::b.nafissa@studenti.unipi.it::153c4454-1065-454d-925e-d616651bb852" providerId="AD" clId="Web-{A4DC3933-2875-4EBA-821F-7EF57318671E}" dt="2023-05-08T16:49:54.293" v="89"/>
          <ac:spMkLst>
            <pc:docMk/>
            <pc:sldMk cId="1457679470" sldId="261"/>
            <ac:spMk id="3" creationId="{0AB1E604-B684-06CA-F555-5B730200B034}"/>
          </ac:spMkLst>
        </pc:spChg>
        <pc:spChg chg="add del mod">
          <ac:chgData name="Nafissa Fatima Y Belkorchi" userId="S::b.nafissa@studenti.unipi.it::153c4454-1065-454d-925e-d616651bb852" providerId="AD" clId="Web-{A4DC3933-2875-4EBA-821F-7EF57318671E}" dt="2023-05-08T16:52:11.429" v="110"/>
          <ac:spMkLst>
            <pc:docMk/>
            <pc:sldMk cId="1457679470" sldId="261"/>
            <ac:spMk id="4" creationId="{14A735FF-DC94-99F5-15B8-CD62C1DDD09C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4:12.575" v="128"/>
          <ac:spMkLst>
            <pc:docMk/>
            <pc:sldMk cId="1457679470" sldId="261"/>
            <ac:spMk id="7" creationId="{1EADCAF8-8823-4E89-8612-21029831A4B2}"/>
          </ac:spMkLst>
        </pc:spChg>
        <pc:spChg chg="add">
          <ac:chgData name="Nafissa Fatima Y Belkorchi" userId="S::b.nafissa@studenti.unipi.it::153c4454-1065-454d-925e-d616651bb852" providerId="AD" clId="Web-{A4DC3933-2875-4EBA-821F-7EF57318671E}" dt="2023-05-08T16:54:12.621" v="129"/>
          <ac:spMkLst>
            <pc:docMk/>
            <pc:sldMk cId="1457679470" sldId="261"/>
            <ac:spMk id="8" creationId="{06DA9DF9-31F7-4056-B42E-878CC92417B8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4:12.575" v="128"/>
          <ac:spMkLst>
            <pc:docMk/>
            <pc:sldMk cId="1457679470" sldId="261"/>
            <ac:spMk id="9" creationId="{28CA07B2-0819-4B62-9425-7A52BBDD7070}"/>
          </ac:spMkLst>
        </pc:spChg>
        <pc:grpChg chg="add del">
          <ac:chgData name="Nafissa Fatima Y Belkorchi" userId="S::b.nafissa@studenti.unipi.it::153c4454-1065-454d-925e-d616651bb852" providerId="AD" clId="Web-{A4DC3933-2875-4EBA-821F-7EF57318671E}" dt="2023-05-08T16:54:12.575" v="128"/>
          <ac:grpSpMkLst>
            <pc:docMk/>
            <pc:sldMk cId="1457679470" sldId="261"/>
            <ac:grpSpMk id="11" creationId="{DA02BEE4-A5D4-40AF-882D-49D34B086FFF}"/>
          </ac:grpSpMkLst>
        </pc:grpChg>
        <pc:picChg chg="add">
          <ac:chgData name="Nafissa Fatima Y Belkorchi" userId="S::b.nafissa@studenti.unipi.it::153c4454-1065-454d-925e-d616651bb852" providerId="AD" clId="Web-{A4DC3933-2875-4EBA-821F-7EF57318671E}" dt="2023-05-08T16:54:12.621" v="129"/>
          <ac:picMkLst>
            <pc:docMk/>
            <pc:sldMk cId="1457679470" sldId="261"/>
            <ac:picMk id="20" creationId="{EBC4C383-C854-F4AB-7FBA-DC65358AB7F0}"/>
          </ac:picMkLst>
        </pc:picChg>
      </pc:sldChg>
      <pc:sldChg chg="addSp delSp modSp mod setBg">
        <pc:chgData name="Nafissa Fatima Y Belkorchi" userId="S::b.nafissa@studenti.unipi.it::153c4454-1065-454d-925e-d616651bb852" providerId="AD" clId="Web-{A4DC3933-2875-4EBA-821F-7EF57318671E}" dt="2023-05-08T16:55:42.377" v="142" actId="1076"/>
        <pc:sldMkLst>
          <pc:docMk/>
          <pc:sldMk cId="4291511831" sldId="262"/>
        </pc:sldMkLst>
        <pc:spChg chg="mod">
          <ac:chgData name="Nafissa Fatima Y Belkorchi" userId="S::b.nafissa@studenti.unipi.it::153c4454-1065-454d-925e-d616651bb852" providerId="AD" clId="Web-{A4DC3933-2875-4EBA-821F-7EF57318671E}" dt="2023-05-08T16:55:42.377" v="142" actId="1076"/>
          <ac:spMkLst>
            <pc:docMk/>
            <pc:sldMk cId="4291511831" sldId="262"/>
            <ac:spMk id="2" creationId="{2E68D601-86EA-9D47-36B3-7BD57F228C7C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5:38.330" v="141"/>
          <ac:spMkLst>
            <pc:docMk/>
            <pc:sldMk cId="4291511831" sldId="262"/>
            <ac:spMk id="14" creationId="{56E9B3E6-E277-4D68-BA48-9CB43FFBD6E2}"/>
          </ac:spMkLst>
        </pc:spChg>
        <pc:spChg chg="add del">
          <ac:chgData name="Nafissa Fatima Y Belkorchi" userId="S::b.nafissa@studenti.unipi.it::153c4454-1065-454d-925e-d616651bb852" providerId="AD" clId="Web-{A4DC3933-2875-4EBA-821F-7EF57318671E}" dt="2023-05-08T16:55:38.330" v="141"/>
          <ac:spMkLst>
            <pc:docMk/>
            <pc:sldMk cId="4291511831" sldId="262"/>
            <ac:spMk id="21" creationId="{D5B0017B-2ECA-49AF-B397-DC140825DF8D}"/>
          </ac:spMkLst>
        </pc:spChg>
        <pc:grpChg chg="add del">
          <ac:chgData name="Nafissa Fatima Y Belkorchi" userId="S::b.nafissa@studenti.unipi.it::153c4454-1065-454d-925e-d616651bb852" providerId="AD" clId="Web-{A4DC3933-2875-4EBA-821F-7EF57318671E}" dt="2023-05-08T16:55:38.330" v="141"/>
          <ac:grpSpMkLst>
            <pc:docMk/>
            <pc:sldMk cId="4291511831" sldId="262"/>
            <ac:grpSpMk id="16" creationId="{AE1C45F0-260A-458C-96ED-C1F6D2151219}"/>
          </ac:grpSpMkLst>
        </pc:grpChg>
        <pc:graphicFrameChg chg="mod">
          <ac:chgData name="Nafissa Fatima Y Belkorchi" userId="S::b.nafissa@studenti.unipi.it::153c4454-1065-454d-925e-d616651bb852" providerId="AD" clId="Web-{A4DC3933-2875-4EBA-821F-7EF57318671E}" dt="2023-05-08T16:55:38.330" v="141"/>
          <ac:graphicFrameMkLst>
            <pc:docMk/>
            <pc:sldMk cId="4291511831" sldId="262"/>
            <ac:graphicFrameMk id="9" creationId="{35A34373-C5C5-0ADC-2EA0-A059E87081F4}"/>
          </ac:graphicFrameMkLst>
        </pc:graphicFrameChg>
        <pc:picChg chg="mod">
          <ac:chgData name="Nafissa Fatima Y Belkorchi" userId="S::b.nafissa@studenti.unipi.it::153c4454-1065-454d-925e-d616651bb852" providerId="AD" clId="Web-{A4DC3933-2875-4EBA-821F-7EF57318671E}" dt="2023-05-08T16:55:38.330" v="141"/>
          <ac:picMkLst>
            <pc:docMk/>
            <pc:sldMk cId="4291511831" sldId="262"/>
            <ac:picMk id="7" creationId="{D1E1597C-77F5-10D6-922C-A231132A8D3E}"/>
          </ac:picMkLst>
        </pc:picChg>
        <pc:cxnChg chg="add del">
          <ac:chgData name="Nafissa Fatima Y Belkorchi" userId="S::b.nafissa@studenti.unipi.it::153c4454-1065-454d-925e-d616651bb852" providerId="AD" clId="Web-{A4DC3933-2875-4EBA-821F-7EF57318671E}" dt="2023-05-08T16:55:38.330" v="141"/>
          <ac:cxnSpMkLst>
            <pc:docMk/>
            <pc:sldMk cId="4291511831" sldId="262"/>
            <ac:cxnSpMk id="23" creationId="{6CF1BAF6-AD41-4082-B212-8A1F9A2E8779}"/>
          </ac:cxnSpMkLst>
        </pc:cxnChg>
      </pc:sldChg>
      <pc:sldChg chg="modSp">
        <pc:chgData name="Nafissa Fatima Y Belkorchi" userId="S::b.nafissa@studenti.unipi.it::153c4454-1065-454d-925e-d616651bb852" providerId="AD" clId="Web-{A4DC3933-2875-4EBA-821F-7EF57318671E}" dt="2023-05-08T16:47:45.192" v="49" actId="1076"/>
        <pc:sldMkLst>
          <pc:docMk/>
          <pc:sldMk cId="3703226288" sldId="268"/>
        </pc:sldMkLst>
        <pc:spChg chg="mod">
          <ac:chgData name="Nafissa Fatima Y Belkorchi" userId="S::b.nafissa@studenti.unipi.it::153c4454-1065-454d-925e-d616651bb852" providerId="AD" clId="Web-{A4DC3933-2875-4EBA-821F-7EF57318671E}" dt="2023-05-08T16:47:45.192" v="49" actId="1076"/>
          <ac:spMkLst>
            <pc:docMk/>
            <pc:sldMk cId="3703226288" sldId="268"/>
            <ac:spMk id="2" creationId="{83B18C6F-69B7-7C65-C152-298B5124E219}"/>
          </ac:spMkLst>
        </pc:spChg>
        <pc:spChg chg="mod">
          <ac:chgData name="Nafissa Fatima Y Belkorchi" userId="S::b.nafissa@studenti.unipi.it::153c4454-1065-454d-925e-d616651bb852" providerId="AD" clId="Web-{A4DC3933-2875-4EBA-821F-7EF57318671E}" dt="2023-05-08T16:47:40.723" v="48" actId="1076"/>
          <ac:spMkLst>
            <pc:docMk/>
            <pc:sldMk cId="3703226288" sldId="268"/>
            <ac:spMk id="9" creationId="{A03673FC-28D7-D457-8E85-EE4F248F56E7}"/>
          </ac:spMkLst>
        </pc:spChg>
      </pc:sldChg>
      <pc:sldChg chg="modSp">
        <pc:chgData name="Nafissa Fatima Y Belkorchi" userId="S::b.nafissa@studenti.unipi.it::153c4454-1065-454d-925e-d616651bb852" providerId="AD" clId="Web-{A4DC3933-2875-4EBA-821F-7EF57318671E}" dt="2023-05-08T16:54:59.031" v="134" actId="20577"/>
        <pc:sldMkLst>
          <pc:docMk/>
          <pc:sldMk cId="2437420691" sldId="272"/>
        </pc:sldMkLst>
        <pc:spChg chg="mod">
          <ac:chgData name="Nafissa Fatima Y Belkorchi" userId="S::b.nafissa@studenti.unipi.it::153c4454-1065-454d-925e-d616651bb852" providerId="AD" clId="Web-{A4DC3933-2875-4EBA-821F-7EF57318671E}" dt="2023-05-08T16:54:59.031" v="134" actId="20577"/>
          <ac:spMkLst>
            <pc:docMk/>
            <pc:sldMk cId="2437420691" sldId="272"/>
            <ac:spMk id="2" creationId="{6A763BF5-3DFF-F120-B56D-A319FF4E935E}"/>
          </ac:spMkLst>
        </pc:spChg>
        <pc:picChg chg="mod">
          <ac:chgData name="Nafissa Fatima Y Belkorchi" userId="S::b.nafissa@studenti.unipi.it::153c4454-1065-454d-925e-d616651bb852" providerId="AD" clId="Web-{A4DC3933-2875-4EBA-821F-7EF57318671E}" dt="2023-05-08T16:46:06.280" v="43" actId="14100"/>
          <ac:picMkLst>
            <pc:docMk/>
            <pc:sldMk cId="2437420691" sldId="272"/>
            <ac:picMk id="7" creationId="{4048BAF7-23A6-D94E-EA70-2B5262F0C44A}"/>
          </ac:picMkLst>
        </pc:picChg>
        <pc:picChg chg="mod">
          <ac:chgData name="Nafissa Fatima Y Belkorchi" userId="S::b.nafissa@studenti.unipi.it::153c4454-1065-454d-925e-d616651bb852" providerId="AD" clId="Web-{A4DC3933-2875-4EBA-821F-7EF57318671E}" dt="2023-05-08T16:46:12.561" v="46" actId="1076"/>
          <ac:picMkLst>
            <pc:docMk/>
            <pc:sldMk cId="2437420691" sldId="272"/>
            <ac:picMk id="8" creationId="{6861F92D-A321-D775-F1D1-9F89D2D61A2E}"/>
          </ac:picMkLst>
        </pc:picChg>
      </pc:sldChg>
      <pc:sldChg chg="modSp">
        <pc:chgData name="Nafissa Fatima Y Belkorchi" userId="S::b.nafissa@studenti.unipi.it::153c4454-1065-454d-925e-d616651bb852" providerId="AD" clId="Web-{A4DC3933-2875-4EBA-821F-7EF57318671E}" dt="2023-05-08T16:55:11.891" v="136" actId="1076"/>
        <pc:sldMkLst>
          <pc:docMk/>
          <pc:sldMk cId="2753216923" sldId="273"/>
        </pc:sldMkLst>
        <pc:spChg chg="mod">
          <ac:chgData name="Nafissa Fatima Y Belkorchi" userId="S::b.nafissa@studenti.unipi.it::153c4454-1065-454d-925e-d616651bb852" providerId="AD" clId="Web-{A4DC3933-2875-4EBA-821F-7EF57318671E}" dt="2023-05-08T16:55:09.314" v="135" actId="20577"/>
          <ac:spMkLst>
            <pc:docMk/>
            <pc:sldMk cId="2753216923" sldId="273"/>
            <ac:spMk id="2" creationId="{7641351B-C0E8-C946-F0BB-FB9B630C84DC}"/>
          </ac:spMkLst>
        </pc:spChg>
        <pc:picChg chg="mod">
          <ac:chgData name="Nafissa Fatima Y Belkorchi" userId="S::b.nafissa@studenti.unipi.it::153c4454-1065-454d-925e-d616651bb852" providerId="AD" clId="Web-{A4DC3933-2875-4EBA-821F-7EF57318671E}" dt="2023-05-08T16:55:11.891" v="136" actId="1076"/>
          <ac:picMkLst>
            <pc:docMk/>
            <pc:sldMk cId="2753216923" sldId="273"/>
            <ac:picMk id="9" creationId="{03D406A7-14A0-48FA-D5D9-E88EB662319F}"/>
          </ac:picMkLst>
        </pc:picChg>
      </pc:sldChg>
      <pc:sldChg chg="addSp delSp modSp mod setBg">
        <pc:chgData name="Nafissa Fatima Y Belkorchi" userId="S::b.nafissa@studenti.unipi.it::153c4454-1065-454d-925e-d616651bb852" providerId="AD" clId="Web-{A4DC3933-2875-4EBA-821F-7EF57318671E}" dt="2023-05-08T16:55:16.828" v="137"/>
        <pc:sldMkLst>
          <pc:docMk/>
          <pc:sldMk cId="1694434616" sldId="274"/>
        </pc:sldMkLst>
        <pc:spChg chg="mod">
          <ac:chgData name="Nafissa Fatima Y Belkorchi" userId="S::b.nafissa@studenti.unipi.it::153c4454-1065-454d-925e-d616651bb852" providerId="AD" clId="Web-{A4DC3933-2875-4EBA-821F-7EF57318671E}" dt="2023-05-08T16:55:16.828" v="137"/>
          <ac:spMkLst>
            <pc:docMk/>
            <pc:sldMk cId="1694434616" sldId="274"/>
            <ac:spMk id="2" creationId="{C40D342E-63A4-8867-04EE-328786CA1070}"/>
          </ac:spMkLst>
        </pc:spChg>
        <pc:spChg chg="del">
          <ac:chgData name="Nafissa Fatima Y Belkorchi" userId="S::b.nafissa@studenti.unipi.it::153c4454-1065-454d-925e-d616651bb852" providerId="AD" clId="Web-{A4DC3933-2875-4EBA-821F-7EF57318671E}" dt="2023-05-08T16:45:12.870" v="0"/>
          <ac:spMkLst>
            <pc:docMk/>
            <pc:sldMk cId="1694434616" sldId="274"/>
            <ac:spMk id="3" creationId="{4EC83A8A-854F-9CB0-3B34-F44A9EB51A8E}"/>
          </ac:spMkLst>
        </pc:spChg>
        <pc:spChg chg="add">
          <ac:chgData name="Nafissa Fatima Y Belkorchi" userId="S::b.nafissa@studenti.unipi.it::153c4454-1065-454d-925e-d616651bb852" providerId="AD" clId="Web-{A4DC3933-2875-4EBA-821F-7EF57318671E}" dt="2023-05-08T16:55:16.828" v="137"/>
          <ac:spMkLst>
            <pc:docMk/>
            <pc:sldMk cId="1694434616" sldId="274"/>
            <ac:spMk id="9" creationId="{47942995-B07F-4636-9A06-C6A104B260A8}"/>
          </ac:spMkLst>
        </pc:spChg>
        <pc:spChg chg="add">
          <ac:chgData name="Nafissa Fatima Y Belkorchi" userId="S::b.nafissa@studenti.unipi.it::153c4454-1065-454d-925e-d616651bb852" providerId="AD" clId="Web-{A4DC3933-2875-4EBA-821F-7EF57318671E}" dt="2023-05-08T16:55:16.828" v="137"/>
          <ac:spMkLst>
            <pc:docMk/>
            <pc:sldMk cId="1694434616" sldId="274"/>
            <ac:spMk id="16" creationId="{B81933D1-5615-42C7-9C0B-4EB7105CCE2D}"/>
          </ac:spMkLst>
        </pc:spChg>
        <pc:spChg chg="add">
          <ac:chgData name="Nafissa Fatima Y Belkorchi" userId="S::b.nafissa@studenti.unipi.it::153c4454-1065-454d-925e-d616651bb852" providerId="AD" clId="Web-{A4DC3933-2875-4EBA-821F-7EF57318671E}" dt="2023-05-08T16:55:16.828" v="137"/>
          <ac:spMkLst>
            <pc:docMk/>
            <pc:sldMk cId="1694434616" sldId="274"/>
            <ac:spMk id="18" creationId="{19C9EAEA-39D0-4B0E-A0EB-51E7B26740B1}"/>
          </ac:spMkLst>
        </pc:spChg>
        <pc:grpChg chg="add">
          <ac:chgData name="Nafissa Fatima Y Belkorchi" userId="S::b.nafissa@studenti.unipi.it::153c4454-1065-454d-925e-d616651bb852" providerId="AD" clId="Web-{A4DC3933-2875-4EBA-821F-7EF57318671E}" dt="2023-05-08T16:55:16.828" v="137"/>
          <ac:grpSpMkLst>
            <pc:docMk/>
            <pc:sldMk cId="1694434616" sldId="274"/>
            <ac:grpSpMk id="11" creationId="{032D8612-31EB-44CF-A1D0-14FD4C705424}"/>
          </ac:grpSpMkLst>
        </pc:grpChg>
        <pc:picChg chg="add mod ord">
          <ac:chgData name="Nafissa Fatima Y Belkorchi" userId="S::b.nafissa@studenti.unipi.it::153c4454-1065-454d-925e-d616651bb852" providerId="AD" clId="Web-{A4DC3933-2875-4EBA-821F-7EF57318671E}" dt="2023-05-08T16:55:16.828" v="137"/>
          <ac:picMkLst>
            <pc:docMk/>
            <pc:sldMk cId="1694434616" sldId="274"/>
            <ac:picMk id="4" creationId="{2BF30E98-DBFA-0DDE-FE8A-D5F205665B96}"/>
          </ac:picMkLst>
        </pc:picChg>
      </pc:sldChg>
    </pc:docChg>
  </pc:docChgLst>
  <pc:docChgLst>
    <pc:chgData name="Nafissa Fatima Y Belkorchi" userId="S::b.nafissa@studenti.unipi.it::153c4454-1065-454d-925e-d616651bb852" providerId="AD" clId="Web-{C56493A8-F008-4F01-AEAA-653673E1D4E8}"/>
    <pc:docChg chg="modSld">
      <pc:chgData name="Nafissa Fatima Y Belkorchi" userId="S::b.nafissa@studenti.unipi.it::153c4454-1065-454d-925e-d616651bb852" providerId="AD" clId="Web-{C56493A8-F008-4F01-AEAA-653673E1D4E8}" dt="2023-05-10T12:54:12.388" v="0"/>
      <pc:docMkLst>
        <pc:docMk/>
      </pc:docMkLst>
      <pc:sldChg chg="delAnim modAnim">
        <pc:chgData name="Nafissa Fatima Y Belkorchi" userId="S::b.nafissa@studenti.unipi.it::153c4454-1065-454d-925e-d616651bb852" providerId="AD" clId="Web-{C56493A8-F008-4F01-AEAA-653673E1D4E8}" dt="2023-05-10T12:54:12.388" v="0"/>
        <pc:sldMkLst>
          <pc:docMk/>
          <pc:sldMk cId="1494453330" sldId="279"/>
        </pc:sldMkLst>
      </pc:sldChg>
    </pc:docChg>
  </pc:docChgLst>
  <pc:docChgLst>
    <pc:chgData name="Maftuna Saipova" userId="S::m.saipova@studenti.unipi.it::0524b70e-e5fe-47ce-a59c-33017c612539" providerId="AD" clId="Web-{241BBCB6-E83B-4B78-83AC-889FD94ED7EE}"/>
    <pc:docChg chg="addSld modSld sldOrd">
      <pc:chgData name="Maftuna Saipova" userId="S::m.saipova@studenti.unipi.it::0524b70e-e5fe-47ce-a59c-33017c612539" providerId="AD" clId="Web-{241BBCB6-E83B-4B78-83AC-889FD94ED7EE}" dt="2023-05-08T20:57:33.344" v="315" actId="1076"/>
      <pc:docMkLst>
        <pc:docMk/>
      </pc:docMkLst>
      <pc:sldChg chg="addSp delSp modSp">
        <pc:chgData name="Maftuna Saipova" userId="S::m.saipova@studenti.unipi.it::0524b70e-e5fe-47ce-a59c-33017c612539" providerId="AD" clId="Web-{241BBCB6-E83B-4B78-83AC-889FD94ED7EE}" dt="2023-05-08T20:52:41.866" v="308" actId="1076"/>
        <pc:sldMkLst>
          <pc:docMk/>
          <pc:sldMk cId="3928155735" sldId="260"/>
        </pc:sldMkLst>
        <pc:spChg chg="mod">
          <ac:chgData name="Maftuna Saipova" userId="S::m.saipova@studenti.unipi.it::0524b70e-e5fe-47ce-a59c-33017c612539" providerId="AD" clId="Web-{241BBCB6-E83B-4B78-83AC-889FD94ED7EE}" dt="2023-05-08T20:52:19.069" v="306" actId="20577"/>
          <ac:spMkLst>
            <pc:docMk/>
            <pc:sldMk cId="3928155735" sldId="260"/>
            <ac:spMk id="2" creationId="{A5E0C74D-55D0-1D2F-CAD3-D50CEC122B43}"/>
          </ac:spMkLst>
        </pc:spChg>
        <pc:spChg chg="add del">
          <ac:chgData name="Maftuna Saipova" userId="S::m.saipova@studenti.unipi.it::0524b70e-e5fe-47ce-a59c-33017c612539" providerId="AD" clId="Web-{241BBCB6-E83B-4B78-83AC-889FD94ED7EE}" dt="2023-05-08T20:41:30.284" v="121"/>
          <ac:spMkLst>
            <pc:docMk/>
            <pc:sldMk cId="3928155735" sldId="260"/>
            <ac:spMk id="3" creationId="{5F8B3C5D-E305-05C6-1195-91CFB866EAF7}"/>
          </ac:spMkLst>
        </pc:spChg>
        <pc:spChg chg="add del mod">
          <ac:chgData name="Maftuna Saipova" userId="S::m.saipova@studenti.unipi.it::0524b70e-e5fe-47ce-a59c-33017c612539" providerId="AD" clId="Web-{241BBCB6-E83B-4B78-83AC-889FD94ED7EE}" dt="2023-05-08T20:40:18.423" v="65"/>
          <ac:spMkLst>
            <pc:docMk/>
            <pc:sldMk cId="3928155735" sldId="260"/>
            <ac:spMk id="7" creationId="{81F6C31B-47B9-4FEA-6C30-86CEBDAAB37C}"/>
          </ac:spMkLst>
        </pc:spChg>
        <pc:spChg chg="add mod">
          <ac:chgData name="Maftuna Saipova" userId="S::m.saipova@studenti.unipi.it::0524b70e-e5fe-47ce-a59c-33017c612539" providerId="AD" clId="Web-{241BBCB6-E83B-4B78-83AC-889FD94ED7EE}" dt="2023-05-08T20:52:34.522" v="307" actId="1076"/>
          <ac:spMkLst>
            <pc:docMk/>
            <pc:sldMk cId="3928155735" sldId="260"/>
            <ac:spMk id="10" creationId="{F83CBE9A-EE3E-3402-1A30-1BA716A58684}"/>
          </ac:spMkLst>
        </pc:spChg>
        <pc:graphicFrameChg chg="add del mod ord modGraphic">
          <ac:chgData name="Maftuna Saipova" userId="S::m.saipova@studenti.unipi.it::0524b70e-e5fe-47ce-a59c-33017c612539" providerId="AD" clId="Web-{241BBCB6-E83B-4B78-83AC-889FD94ED7EE}" dt="2023-05-08T20:40:55.518" v="120"/>
          <ac:graphicFrameMkLst>
            <pc:docMk/>
            <pc:sldMk cId="3928155735" sldId="260"/>
            <ac:graphicFrameMk id="4" creationId="{5198099E-2C27-5D54-20BA-FC9C65E0E65E}"/>
          </ac:graphicFrameMkLst>
        </pc:graphicFrameChg>
        <pc:graphicFrameChg chg="add del mod modGraphic">
          <ac:chgData name="Maftuna Saipova" userId="S::m.saipova@studenti.unipi.it::0524b70e-e5fe-47ce-a59c-33017c612539" providerId="AD" clId="Web-{241BBCB6-E83B-4B78-83AC-889FD94ED7EE}" dt="2023-05-08T20:40:18.423" v="66"/>
          <ac:graphicFrameMkLst>
            <pc:docMk/>
            <pc:sldMk cId="3928155735" sldId="260"/>
            <ac:graphicFrameMk id="6" creationId="{F43D38B6-39A2-5C02-2611-E59DAB77215B}"/>
          </ac:graphicFrameMkLst>
        </pc:graphicFrameChg>
        <pc:graphicFrameChg chg="add mod ord modGraphic">
          <ac:chgData name="Maftuna Saipova" userId="S::m.saipova@studenti.unipi.it::0524b70e-e5fe-47ce-a59c-33017c612539" providerId="AD" clId="Web-{241BBCB6-E83B-4B78-83AC-889FD94ED7EE}" dt="2023-05-08T20:52:41.866" v="308" actId="1076"/>
          <ac:graphicFrameMkLst>
            <pc:docMk/>
            <pc:sldMk cId="3928155735" sldId="260"/>
            <ac:graphicFrameMk id="9" creationId="{1D4D3EE0-0E18-B636-F68D-4205C6EE8606}"/>
          </ac:graphicFrameMkLst>
        </pc:graphicFrameChg>
      </pc:sldChg>
      <pc:sldChg chg="modSp">
        <pc:chgData name="Maftuna Saipova" userId="S::m.saipova@studenti.unipi.it::0524b70e-e5fe-47ce-a59c-33017c612539" providerId="AD" clId="Web-{241BBCB6-E83B-4B78-83AC-889FD94ED7EE}" dt="2023-05-08T20:57:33.344" v="315" actId="1076"/>
        <pc:sldMkLst>
          <pc:docMk/>
          <pc:sldMk cId="2143158048" sldId="264"/>
        </pc:sldMkLst>
        <pc:spChg chg="mod">
          <ac:chgData name="Maftuna Saipova" userId="S::m.saipova@studenti.unipi.it::0524b70e-e5fe-47ce-a59c-33017c612539" providerId="AD" clId="Web-{241BBCB6-E83B-4B78-83AC-889FD94ED7EE}" dt="2023-05-08T20:57:28.093" v="314" actId="20577"/>
          <ac:spMkLst>
            <pc:docMk/>
            <pc:sldMk cId="2143158048" sldId="264"/>
            <ac:spMk id="2" creationId="{4111DC29-176A-0317-67F5-DD4CC9E0A01C}"/>
          </ac:spMkLst>
        </pc:spChg>
        <pc:graphicFrameChg chg="mod">
          <ac:chgData name="Maftuna Saipova" userId="S::m.saipova@studenti.unipi.it::0524b70e-e5fe-47ce-a59c-33017c612539" providerId="AD" clId="Web-{241BBCB6-E83B-4B78-83AC-889FD94ED7EE}" dt="2023-05-08T20:57:20.171" v="313" actId="1076"/>
          <ac:graphicFrameMkLst>
            <pc:docMk/>
            <pc:sldMk cId="2143158048" sldId="264"/>
            <ac:graphicFrameMk id="5" creationId="{89866602-403D-E22D-6B92-E09940517518}"/>
          </ac:graphicFrameMkLst>
        </pc:graphicFrameChg>
        <pc:graphicFrameChg chg="mod modGraphic">
          <ac:chgData name="Maftuna Saipova" userId="S::m.saipova@studenti.unipi.it::0524b70e-e5fe-47ce-a59c-33017c612539" providerId="AD" clId="Web-{241BBCB6-E83B-4B78-83AC-889FD94ED7EE}" dt="2023-05-08T20:57:33.344" v="315" actId="1076"/>
          <ac:graphicFrameMkLst>
            <pc:docMk/>
            <pc:sldMk cId="2143158048" sldId="264"/>
            <ac:graphicFrameMk id="9" creationId="{E2AF9BDE-A793-4616-9FE3-3765BB22101E}"/>
          </ac:graphicFrameMkLst>
        </pc:graphicFrameChg>
      </pc:sldChg>
      <pc:sldChg chg="addSp delSp modSp new mod ord setBg">
        <pc:chgData name="Maftuna Saipova" userId="S::m.saipova@studenti.unipi.it::0524b70e-e5fe-47ce-a59c-33017c612539" providerId="AD" clId="Web-{241BBCB6-E83B-4B78-83AC-889FD94ED7EE}" dt="2023-05-08T20:52:04.631" v="284"/>
        <pc:sldMkLst>
          <pc:docMk/>
          <pc:sldMk cId="888492562" sldId="280"/>
        </pc:sldMkLst>
        <pc:spChg chg="mod">
          <ac:chgData name="Maftuna Saipova" userId="S::m.saipova@studenti.unipi.it::0524b70e-e5fe-47ce-a59c-33017c612539" providerId="AD" clId="Web-{241BBCB6-E83B-4B78-83AC-889FD94ED7EE}" dt="2023-05-08T20:52:00.396" v="283" actId="20577"/>
          <ac:spMkLst>
            <pc:docMk/>
            <pc:sldMk cId="888492562" sldId="280"/>
            <ac:spMk id="2" creationId="{06C652A9-7649-8538-DE3F-67004821BCCE}"/>
          </ac:spMkLst>
        </pc:spChg>
        <pc:spChg chg="del">
          <ac:chgData name="Maftuna Saipova" userId="S::m.saipova@studenti.unipi.it::0524b70e-e5fe-47ce-a59c-33017c612539" providerId="AD" clId="Web-{241BBCB6-E83B-4B78-83AC-889FD94ED7EE}" dt="2023-05-08T20:48:00.327" v="219"/>
          <ac:spMkLst>
            <pc:docMk/>
            <pc:sldMk cId="888492562" sldId="280"/>
            <ac:spMk id="3" creationId="{D6F2D9BC-899C-47FA-95F1-8747C06ACC5E}"/>
          </ac:spMkLst>
        </pc:spChg>
        <pc:spChg chg="mod ord">
          <ac:chgData name="Maftuna Saipova" userId="S::m.saipova@studenti.unipi.it::0524b70e-e5fe-47ce-a59c-33017c612539" providerId="AD" clId="Web-{241BBCB6-E83B-4B78-83AC-889FD94ED7EE}" dt="2023-05-08T20:50:49.957" v="244" actId="20577"/>
          <ac:spMkLst>
            <pc:docMk/>
            <pc:sldMk cId="888492562" sldId="280"/>
            <ac:spMk id="4" creationId="{C0CB89E3-5D9A-E50B-BFBE-EAF70D9DAEE3}"/>
          </ac:spMkLst>
        </pc:spChg>
        <pc:spChg chg="add del">
          <ac:chgData name="Maftuna Saipova" userId="S::m.saipova@studenti.unipi.it::0524b70e-e5fe-47ce-a59c-33017c612539" providerId="AD" clId="Web-{241BBCB6-E83B-4B78-83AC-889FD94ED7EE}" dt="2023-05-08T20:50:09.315" v="227"/>
          <ac:spMkLst>
            <pc:docMk/>
            <pc:sldMk cId="888492562" sldId="280"/>
            <ac:spMk id="10" creationId="{2EB492CD-616E-47F8-933B-5E2D952A0593}"/>
          </ac:spMkLst>
        </pc:spChg>
        <pc:spChg chg="add del">
          <ac:chgData name="Maftuna Saipova" userId="S::m.saipova@studenti.unipi.it::0524b70e-e5fe-47ce-a59c-33017c612539" providerId="AD" clId="Web-{241BBCB6-E83B-4B78-83AC-889FD94ED7EE}" dt="2023-05-08T20:50:09.315" v="227"/>
          <ac:spMkLst>
            <pc:docMk/>
            <pc:sldMk cId="888492562" sldId="280"/>
            <ac:spMk id="12" creationId="{59383CF9-23B5-4335-9B21-1791C4CF1C75}"/>
          </ac:spMkLst>
        </pc:spChg>
        <pc:spChg chg="add del">
          <ac:chgData name="Maftuna Saipova" userId="S::m.saipova@studenti.unipi.it::0524b70e-e5fe-47ce-a59c-33017c612539" providerId="AD" clId="Web-{241BBCB6-E83B-4B78-83AC-889FD94ED7EE}" dt="2023-05-08T20:50:09.315" v="227"/>
          <ac:spMkLst>
            <pc:docMk/>
            <pc:sldMk cId="888492562" sldId="280"/>
            <ac:spMk id="14" creationId="{0007FE00-9498-4706-B255-6437B0252C02}"/>
          </ac:spMkLst>
        </pc:spChg>
        <pc:spChg chg="add">
          <ac:chgData name="Maftuna Saipova" userId="S::m.saipova@studenti.unipi.it::0524b70e-e5fe-47ce-a59c-33017c612539" providerId="AD" clId="Web-{241BBCB6-E83B-4B78-83AC-889FD94ED7EE}" dt="2023-05-08T20:50:09.315" v="227"/>
          <ac:spMkLst>
            <pc:docMk/>
            <pc:sldMk cId="888492562" sldId="280"/>
            <ac:spMk id="19" creationId="{53E60C6D-4E85-4E14-BCDF-BF15C241F7CA}"/>
          </ac:spMkLst>
        </pc:spChg>
        <pc:spChg chg="add">
          <ac:chgData name="Maftuna Saipova" userId="S::m.saipova@studenti.unipi.it::0524b70e-e5fe-47ce-a59c-33017c612539" providerId="AD" clId="Web-{241BBCB6-E83B-4B78-83AC-889FD94ED7EE}" dt="2023-05-08T20:50:09.315" v="227"/>
          <ac:spMkLst>
            <pc:docMk/>
            <pc:sldMk cId="888492562" sldId="280"/>
            <ac:spMk id="21" creationId="{7D42D292-4C48-479B-9E59-E29CD9871C0C}"/>
          </ac:spMkLst>
        </pc:spChg>
        <pc:spChg chg="add">
          <ac:chgData name="Maftuna Saipova" userId="S::m.saipova@studenti.unipi.it::0524b70e-e5fe-47ce-a59c-33017c612539" providerId="AD" clId="Web-{241BBCB6-E83B-4B78-83AC-889FD94ED7EE}" dt="2023-05-08T20:50:09.315" v="227"/>
          <ac:spMkLst>
            <pc:docMk/>
            <pc:sldMk cId="888492562" sldId="280"/>
            <ac:spMk id="23" creationId="{533DF362-939D-4EEE-8DC4-6B54607E5611}"/>
          </ac:spMkLst>
        </pc:spChg>
        <pc:picChg chg="add mod ord">
          <ac:chgData name="Maftuna Saipova" userId="S::m.saipova@studenti.unipi.it::0524b70e-e5fe-47ce-a59c-33017c612539" providerId="AD" clId="Web-{241BBCB6-E83B-4B78-83AC-889FD94ED7EE}" dt="2023-05-08T20:50:09.315" v="227"/>
          <ac:picMkLst>
            <pc:docMk/>
            <pc:sldMk cId="888492562" sldId="280"/>
            <ac:picMk id="5" creationId="{B806CDFD-9A49-E9F1-EB09-879A27DA3EC9}"/>
          </ac:picMkLst>
        </pc:picChg>
        <pc:picChg chg="add mod">
          <ac:chgData name="Maftuna Saipova" userId="S::m.saipova@studenti.unipi.it::0524b70e-e5fe-47ce-a59c-33017c612539" providerId="AD" clId="Web-{241BBCB6-E83B-4B78-83AC-889FD94ED7EE}" dt="2023-05-08T20:50:16.206" v="228" actId="1076"/>
          <ac:picMkLst>
            <pc:docMk/>
            <pc:sldMk cId="888492562" sldId="280"/>
            <ac:picMk id="6" creationId="{4466EECE-0196-838B-D734-9F5CCAF32A2E}"/>
          </ac:picMkLst>
        </pc:picChg>
      </pc:sldChg>
    </pc:docChg>
  </pc:docChgLst>
  <pc:docChgLst>
    <pc:chgData name="Amandine Francoise Lina Zolli" userId="S::a.zolli@studenti.unipi.it::08e31f12-3cac-4abd-9b07-524556180275" providerId="AD" clId="Web-{075CD184-F9FB-4F7F-8552-795EC3DA6ED5}"/>
    <pc:docChg chg="modSld">
      <pc:chgData name="Amandine Francoise Lina Zolli" userId="S::a.zolli@studenti.unipi.it::08e31f12-3cac-4abd-9b07-524556180275" providerId="AD" clId="Web-{075CD184-F9FB-4F7F-8552-795EC3DA6ED5}" dt="2023-05-08T15:31:29.883" v="30" actId="1076"/>
      <pc:docMkLst>
        <pc:docMk/>
      </pc:docMkLst>
      <pc:sldChg chg="addSp delSp modSp">
        <pc:chgData name="Amandine Francoise Lina Zolli" userId="S::a.zolli@studenti.unipi.it::08e31f12-3cac-4abd-9b07-524556180275" providerId="AD" clId="Web-{075CD184-F9FB-4F7F-8552-795EC3DA6ED5}" dt="2023-05-08T15:31:29.883" v="30" actId="1076"/>
        <pc:sldMkLst>
          <pc:docMk/>
          <pc:sldMk cId="4291511831" sldId="262"/>
        </pc:sldMkLst>
        <pc:spChg chg="add del mod">
          <ac:chgData name="Amandine Francoise Lina Zolli" userId="S::a.zolli@studenti.unipi.it::08e31f12-3cac-4abd-9b07-524556180275" providerId="AD" clId="Web-{075CD184-F9FB-4F7F-8552-795EC3DA6ED5}" dt="2023-05-08T15:28:33.783" v="1"/>
          <ac:spMkLst>
            <pc:docMk/>
            <pc:sldMk cId="4291511831" sldId="262"/>
            <ac:spMk id="6" creationId="{2985ADF3-6081-5C5E-4557-536728431723}"/>
          </ac:spMkLst>
        </pc:spChg>
        <pc:graphicFrameChg chg="del mod modGraphic">
          <ac:chgData name="Amandine Francoise Lina Zolli" userId="S::a.zolli@studenti.unipi.it::08e31f12-3cac-4abd-9b07-524556180275" providerId="AD" clId="Web-{075CD184-F9FB-4F7F-8552-795EC3DA6ED5}" dt="2023-05-08T15:31:21.882" v="29"/>
          <ac:graphicFrameMkLst>
            <pc:docMk/>
            <pc:sldMk cId="4291511831" sldId="262"/>
            <ac:graphicFrameMk id="5" creationId="{4506DE48-012F-217C-F770-2FCC6901C279}"/>
          </ac:graphicFrameMkLst>
        </pc:graphicFrameChg>
        <pc:graphicFrameChg chg="add mod modGraphic">
          <ac:chgData name="Amandine Francoise Lina Zolli" userId="S::a.zolli@studenti.unipi.it::08e31f12-3cac-4abd-9b07-524556180275" providerId="AD" clId="Web-{075CD184-F9FB-4F7F-8552-795EC3DA6ED5}" dt="2023-05-08T15:31:17.898" v="28"/>
          <ac:graphicFrameMkLst>
            <pc:docMk/>
            <pc:sldMk cId="4291511831" sldId="262"/>
            <ac:graphicFrameMk id="9" creationId="{35A34373-C5C5-0ADC-2EA0-A059E87081F4}"/>
          </ac:graphicFrameMkLst>
        </pc:graphicFrameChg>
        <pc:picChg chg="del">
          <ac:chgData name="Amandine Francoise Lina Zolli" userId="S::a.zolli@studenti.unipi.it::08e31f12-3cac-4abd-9b07-524556180275" providerId="AD" clId="Web-{075CD184-F9FB-4F7F-8552-795EC3DA6ED5}" dt="2023-05-08T15:28:19.220" v="0"/>
          <ac:picMkLst>
            <pc:docMk/>
            <pc:sldMk cId="4291511831" sldId="262"/>
            <ac:picMk id="4" creationId="{C6336E7E-38FF-6968-314D-7D48309A361E}"/>
          </ac:picMkLst>
        </pc:picChg>
        <pc:picChg chg="add mod ord">
          <ac:chgData name="Amandine Francoise Lina Zolli" userId="S::a.zolli@studenti.unipi.it::08e31f12-3cac-4abd-9b07-524556180275" providerId="AD" clId="Web-{075CD184-F9FB-4F7F-8552-795EC3DA6ED5}" dt="2023-05-08T15:31:29.883" v="30" actId="1076"/>
          <ac:picMkLst>
            <pc:docMk/>
            <pc:sldMk cId="4291511831" sldId="262"/>
            <ac:picMk id="7" creationId="{D1E1597C-77F5-10D6-922C-A231132A8D3E}"/>
          </ac:picMkLst>
        </pc:picChg>
      </pc:sldChg>
    </pc:docChg>
  </pc:docChgLst>
  <pc:docChgLst>
    <pc:chgData name="Nafissa Fatima Y Belkorchi" userId="S::b.nafissa@studenti.unipi.it::153c4454-1065-454d-925e-d616651bb852" providerId="AD" clId="Web-{B8C510B0-686D-4945-8AE5-2C2B475057C6}"/>
    <pc:docChg chg="addSld delSld modSld">
      <pc:chgData name="Nafissa Fatima Y Belkorchi" userId="S::b.nafissa@studenti.unipi.it::153c4454-1065-454d-925e-d616651bb852" providerId="AD" clId="Web-{B8C510B0-686D-4945-8AE5-2C2B475057C6}" dt="2023-05-08T16:14:24.371" v="96" actId="1076"/>
      <pc:docMkLst>
        <pc:docMk/>
      </pc:docMkLst>
      <pc:sldChg chg="addSp modSp">
        <pc:chgData name="Nafissa Fatima Y Belkorchi" userId="S::b.nafissa@studenti.unipi.it::153c4454-1065-454d-925e-d616651bb852" providerId="AD" clId="Web-{B8C510B0-686D-4945-8AE5-2C2B475057C6}" dt="2023-05-08T16:14:06.589" v="95" actId="20577"/>
        <pc:sldMkLst>
          <pc:docMk/>
          <pc:sldMk cId="4092161676" sldId="256"/>
        </pc:sldMkLst>
        <pc:spChg chg="mod">
          <ac:chgData name="Nafissa Fatima Y Belkorchi" userId="S::b.nafissa@studenti.unipi.it::153c4454-1065-454d-925e-d616651bb852" providerId="AD" clId="Web-{B8C510B0-686D-4945-8AE5-2C2B475057C6}" dt="2023-05-08T16:14:06.589" v="95" actId="20577"/>
          <ac:spMkLst>
            <pc:docMk/>
            <pc:sldMk cId="4092161676" sldId="256"/>
            <ac:spMk id="3" creationId="{9A75EBE1-CB69-8B0C-3CC6-A90668B4D5D8}"/>
          </ac:spMkLst>
        </pc:spChg>
        <pc:spChg chg="add">
          <ac:chgData name="Nafissa Fatima Y Belkorchi" userId="S::b.nafissa@studenti.unipi.it::153c4454-1065-454d-925e-d616651bb852" providerId="AD" clId="Web-{B8C510B0-686D-4945-8AE5-2C2B475057C6}" dt="2023-05-08T16:12:05.709" v="20"/>
          <ac:spMkLst>
            <pc:docMk/>
            <pc:sldMk cId="4092161676" sldId="256"/>
            <ac:spMk id="4" creationId="{A7576032-2B57-EFF9-5DB6-72F2E9EEC6E9}"/>
          </ac:spMkLst>
        </pc:spChg>
      </pc:sldChg>
      <pc:sldChg chg="modSp">
        <pc:chgData name="Nafissa Fatima Y Belkorchi" userId="S::b.nafissa@studenti.unipi.it::153c4454-1065-454d-925e-d616651bb852" providerId="AD" clId="Web-{B8C510B0-686D-4945-8AE5-2C2B475057C6}" dt="2023-05-08T16:14:24.371" v="96" actId="1076"/>
        <pc:sldMkLst>
          <pc:docMk/>
          <pc:sldMk cId="3371348786" sldId="258"/>
        </pc:sldMkLst>
        <pc:picChg chg="mod">
          <ac:chgData name="Nafissa Fatima Y Belkorchi" userId="S::b.nafissa@studenti.unipi.it::153c4454-1065-454d-925e-d616651bb852" providerId="AD" clId="Web-{B8C510B0-686D-4945-8AE5-2C2B475057C6}" dt="2023-05-08T16:14:24.371" v="96" actId="1076"/>
          <ac:picMkLst>
            <pc:docMk/>
            <pc:sldMk cId="3371348786" sldId="258"/>
            <ac:picMk id="2054" creationId="{29723381-9F0C-BBC0-6BA8-51CE2B4456BE}"/>
          </ac:picMkLst>
        </pc:picChg>
      </pc:sldChg>
      <pc:sldChg chg="delSp modSp">
        <pc:chgData name="Nafissa Fatima Y Belkorchi" userId="S::b.nafissa@studenti.unipi.it::153c4454-1065-454d-925e-d616651bb852" providerId="AD" clId="Web-{B8C510B0-686D-4945-8AE5-2C2B475057C6}" dt="2023-05-08T16:11:13.066" v="19" actId="1076"/>
        <pc:sldMkLst>
          <pc:docMk/>
          <pc:sldMk cId="4242990155" sldId="270"/>
        </pc:sldMkLst>
        <pc:spChg chg="mod">
          <ac:chgData name="Nafissa Fatima Y Belkorchi" userId="S::b.nafissa@studenti.unipi.it::153c4454-1065-454d-925e-d616651bb852" providerId="AD" clId="Web-{B8C510B0-686D-4945-8AE5-2C2B475057C6}" dt="2023-05-08T16:09:27.984" v="7" actId="1076"/>
          <ac:spMkLst>
            <pc:docMk/>
            <pc:sldMk cId="4242990155" sldId="270"/>
            <ac:spMk id="2" creationId="{C37E102B-06A8-7FCA-166C-1A0C5496DA9D}"/>
          </ac:spMkLst>
        </pc:spChg>
        <pc:spChg chg="del mod">
          <ac:chgData name="Nafissa Fatima Y Belkorchi" userId="S::b.nafissa@studenti.unipi.it::153c4454-1065-454d-925e-d616651bb852" providerId="AD" clId="Web-{B8C510B0-686D-4945-8AE5-2C2B475057C6}" dt="2023-05-08T16:09:20.218" v="5"/>
          <ac:spMkLst>
            <pc:docMk/>
            <pc:sldMk cId="4242990155" sldId="270"/>
            <ac:spMk id="9" creationId="{42C29BF8-1B6C-FD22-5144-0D763950E59C}"/>
          </ac:spMkLst>
        </pc:spChg>
        <pc:picChg chg="mod">
          <ac:chgData name="Nafissa Fatima Y Belkorchi" userId="S::b.nafissa@studenti.unipi.it::153c4454-1065-454d-925e-d616651bb852" providerId="AD" clId="Web-{B8C510B0-686D-4945-8AE5-2C2B475057C6}" dt="2023-05-08T16:11:05.644" v="15" actId="1076"/>
          <ac:picMkLst>
            <pc:docMk/>
            <pc:sldMk cId="4242990155" sldId="270"/>
            <ac:picMk id="3" creationId="{22603717-9448-7793-9068-11A40DD3EE96}"/>
          </ac:picMkLst>
        </pc:picChg>
        <pc:picChg chg="mod">
          <ac:chgData name="Nafissa Fatima Y Belkorchi" userId="S::b.nafissa@studenti.unipi.it::153c4454-1065-454d-925e-d616651bb852" providerId="AD" clId="Web-{B8C510B0-686D-4945-8AE5-2C2B475057C6}" dt="2023-05-08T16:11:10.441" v="17" actId="14100"/>
          <ac:picMkLst>
            <pc:docMk/>
            <pc:sldMk cId="4242990155" sldId="270"/>
            <ac:picMk id="5" creationId="{86DFF782-9312-9C4A-9D7E-6EAC7EFA3D16}"/>
          </ac:picMkLst>
        </pc:picChg>
        <pc:picChg chg="mod">
          <ac:chgData name="Nafissa Fatima Y Belkorchi" userId="S::b.nafissa@studenti.unipi.it::153c4454-1065-454d-925e-d616651bb852" providerId="AD" clId="Web-{B8C510B0-686D-4945-8AE5-2C2B475057C6}" dt="2023-05-08T16:09:32.156" v="8" actId="1076"/>
          <ac:picMkLst>
            <pc:docMk/>
            <pc:sldMk cId="4242990155" sldId="270"/>
            <ac:picMk id="6" creationId="{BE05A3EE-5752-B1AA-A9D2-3D74048B6E82}"/>
          </ac:picMkLst>
        </pc:picChg>
        <pc:picChg chg="mod">
          <ac:chgData name="Nafissa Fatima Y Belkorchi" userId="S::b.nafissa@studenti.unipi.it::153c4454-1065-454d-925e-d616651bb852" providerId="AD" clId="Web-{B8C510B0-686D-4945-8AE5-2C2B475057C6}" dt="2023-05-08T16:11:13.066" v="19" actId="1076"/>
          <ac:picMkLst>
            <pc:docMk/>
            <pc:sldMk cId="4242990155" sldId="270"/>
            <ac:picMk id="7" creationId="{120FEF3A-EDED-28C4-1206-63007F8CF00C}"/>
          </ac:picMkLst>
        </pc:picChg>
      </pc:sldChg>
      <pc:sldChg chg="add del replId">
        <pc:chgData name="Nafissa Fatima Y Belkorchi" userId="S::b.nafissa@studenti.unipi.it::153c4454-1065-454d-925e-d616651bb852" providerId="AD" clId="Web-{B8C510B0-686D-4945-8AE5-2C2B475057C6}" dt="2023-05-08T16:07:33.995" v="3"/>
        <pc:sldMkLst>
          <pc:docMk/>
          <pc:sldMk cId="1672949436" sldId="271"/>
        </pc:sldMkLst>
      </pc:sldChg>
    </pc:docChg>
  </pc:docChgLst>
  <pc:docChgLst>
    <pc:chgData name="Nafissa Fatima Y Belkorchi" userId="S::b.nafissa@studenti.unipi.it::153c4454-1065-454d-925e-d616651bb852" providerId="AD" clId="Web-{FE906340-0A06-4825-A042-A42C5BEF11D6}"/>
    <pc:docChg chg="addSld modSld">
      <pc:chgData name="Nafissa Fatima Y Belkorchi" userId="S::b.nafissa@studenti.unipi.it::153c4454-1065-454d-925e-d616651bb852" providerId="AD" clId="Web-{FE906340-0A06-4825-A042-A42C5BEF11D6}" dt="2023-05-08T16:23:22.847" v="37"/>
      <pc:docMkLst>
        <pc:docMk/>
      </pc:docMkLst>
      <pc:sldChg chg="addSp delSp modSp new">
        <pc:chgData name="Nafissa Fatima Y Belkorchi" userId="S::b.nafissa@studenti.unipi.it::153c4454-1065-454d-925e-d616651bb852" providerId="AD" clId="Web-{FE906340-0A06-4825-A042-A42C5BEF11D6}" dt="2023-05-08T16:23:18.800" v="36" actId="1076"/>
        <pc:sldMkLst>
          <pc:docMk/>
          <pc:sldMk cId="1404107362" sldId="271"/>
        </pc:sldMkLst>
        <pc:spChg chg="mod">
          <ac:chgData name="Nafissa Fatima Y Belkorchi" userId="S::b.nafissa@studenti.unipi.it::153c4454-1065-454d-925e-d616651bb852" providerId="AD" clId="Web-{FE906340-0A06-4825-A042-A42C5BEF11D6}" dt="2023-05-08T16:20:22.513" v="19" actId="1076"/>
          <ac:spMkLst>
            <pc:docMk/>
            <pc:sldMk cId="1404107362" sldId="271"/>
            <ac:spMk id="2" creationId="{50F30091-63DF-B0E0-E2E0-A89BA9EA2931}"/>
          </ac:spMkLst>
        </pc:spChg>
        <pc:spChg chg="del">
          <ac:chgData name="Nafissa Fatima Y Belkorchi" userId="S::b.nafissa@studenti.unipi.it::153c4454-1065-454d-925e-d616651bb852" providerId="AD" clId="Web-{FE906340-0A06-4825-A042-A42C5BEF11D6}" dt="2023-05-08T16:19:01.933" v="13"/>
          <ac:spMkLst>
            <pc:docMk/>
            <pc:sldMk cId="1404107362" sldId="271"/>
            <ac:spMk id="3" creationId="{3BECF396-2D56-18A0-1A95-B2DBDDE6278B}"/>
          </ac:spMkLst>
        </pc:spChg>
        <pc:picChg chg="add mod ord">
          <ac:chgData name="Nafissa Fatima Y Belkorchi" userId="S::b.nafissa@studenti.unipi.it::153c4454-1065-454d-925e-d616651bb852" providerId="AD" clId="Web-{FE906340-0A06-4825-A042-A42C5BEF11D6}" dt="2023-05-08T16:23:18.800" v="36" actId="1076"/>
          <ac:picMkLst>
            <pc:docMk/>
            <pc:sldMk cId="1404107362" sldId="271"/>
            <ac:picMk id="4" creationId="{10D9654E-41C0-85BA-7FEE-47D1661F3279}"/>
          </ac:picMkLst>
        </pc:picChg>
        <pc:picChg chg="add mod">
          <ac:chgData name="Nafissa Fatima Y Belkorchi" userId="S::b.nafissa@studenti.unipi.it::153c4454-1065-454d-925e-d616651bb852" providerId="AD" clId="Web-{FE906340-0A06-4825-A042-A42C5BEF11D6}" dt="2023-05-08T16:23:17.097" v="35" actId="1076"/>
          <ac:picMkLst>
            <pc:docMk/>
            <pc:sldMk cId="1404107362" sldId="271"/>
            <ac:picMk id="5" creationId="{625A321C-3609-90DE-E1B1-6211F1235DC7}"/>
          </ac:picMkLst>
        </pc:picChg>
        <pc:picChg chg="add del mod">
          <ac:chgData name="Nafissa Fatima Y Belkorchi" userId="S::b.nafissa@studenti.unipi.it::153c4454-1065-454d-925e-d616651bb852" providerId="AD" clId="Web-{FE906340-0A06-4825-A042-A42C5BEF11D6}" dt="2023-05-08T16:22:40.142" v="26"/>
          <ac:picMkLst>
            <pc:docMk/>
            <pc:sldMk cId="1404107362" sldId="271"/>
            <ac:picMk id="6" creationId="{D2798D6C-CCFC-94A4-2900-6DAF978E4DC7}"/>
          </ac:picMkLst>
        </pc:picChg>
      </pc:sldChg>
      <pc:sldChg chg="new">
        <pc:chgData name="Nafissa Fatima Y Belkorchi" userId="S::b.nafissa@studenti.unipi.it::153c4454-1065-454d-925e-d616651bb852" providerId="AD" clId="Web-{FE906340-0A06-4825-A042-A42C5BEF11D6}" dt="2023-05-08T16:23:22.847" v="37"/>
        <pc:sldMkLst>
          <pc:docMk/>
          <pc:sldMk cId="2437420691" sldId="272"/>
        </pc:sldMkLst>
      </pc:sldChg>
    </pc:docChg>
  </pc:docChgLst>
  <pc:docChgLst>
    <pc:chgData name="Amandine Francoise Lina Zolli" userId="S::a.zolli@studenti.unipi.it::08e31f12-3cac-4abd-9b07-524556180275" providerId="AD" clId="Web-{35E31929-14C3-4FCA-8591-83226347E8CB}"/>
    <pc:docChg chg="modSld">
      <pc:chgData name="Amandine Francoise Lina Zolli" userId="S::a.zolli@studenti.unipi.it::08e31f12-3cac-4abd-9b07-524556180275" providerId="AD" clId="Web-{35E31929-14C3-4FCA-8591-83226347E8CB}" dt="2023-05-08T13:43:32.007" v="2" actId="1076"/>
      <pc:docMkLst>
        <pc:docMk/>
      </pc:docMkLst>
      <pc:sldChg chg="addSp delSp modSp">
        <pc:chgData name="Amandine Francoise Lina Zolli" userId="S::a.zolli@studenti.unipi.it::08e31f12-3cac-4abd-9b07-524556180275" providerId="AD" clId="Web-{35E31929-14C3-4FCA-8591-83226347E8CB}" dt="2023-05-08T13:43:32.007" v="2" actId="1076"/>
        <pc:sldMkLst>
          <pc:docMk/>
          <pc:sldMk cId="4291511831" sldId="262"/>
        </pc:sldMkLst>
        <pc:spChg chg="del">
          <ac:chgData name="Amandine Francoise Lina Zolli" userId="S::a.zolli@studenti.unipi.it::08e31f12-3cac-4abd-9b07-524556180275" providerId="AD" clId="Web-{35E31929-14C3-4FCA-8591-83226347E8CB}" dt="2023-05-08T13:43:20.460" v="0"/>
          <ac:spMkLst>
            <pc:docMk/>
            <pc:sldMk cId="4291511831" sldId="262"/>
            <ac:spMk id="3" creationId="{0E865358-D35B-0293-47AA-A5F55EC95209}"/>
          </ac:spMkLst>
        </pc:spChg>
        <pc:picChg chg="add mod ord">
          <ac:chgData name="Amandine Francoise Lina Zolli" userId="S::a.zolli@studenti.unipi.it::08e31f12-3cac-4abd-9b07-524556180275" providerId="AD" clId="Web-{35E31929-14C3-4FCA-8591-83226347E8CB}" dt="2023-05-08T13:43:32.007" v="2" actId="1076"/>
          <ac:picMkLst>
            <pc:docMk/>
            <pc:sldMk cId="4291511831" sldId="262"/>
            <ac:picMk id="4" creationId="{C6336E7E-38FF-6968-314D-7D48309A361E}"/>
          </ac:picMkLst>
        </pc:picChg>
      </pc:sldChg>
    </pc:docChg>
  </pc:docChgLst>
  <pc:docChgLst>
    <pc:chgData name="Amandine Francoise Lina Zolli" userId="S::a.zolli@studenti.unipi.it::08e31f12-3cac-4abd-9b07-524556180275" providerId="AD" clId="Web-{DC2A9BF7-652C-476C-B8B5-3E956E535341}"/>
    <pc:docChg chg="addSld delSld modSld sldOrd">
      <pc:chgData name="Amandine Francoise Lina Zolli" userId="S::a.zolli@studenti.unipi.it::08e31f12-3cac-4abd-9b07-524556180275" providerId="AD" clId="Web-{DC2A9BF7-652C-476C-B8B5-3E956E535341}" dt="2023-05-09T12:55:57.699" v="149"/>
      <pc:docMkLst>
        <pc:docMk/>
      </pc:docMkLst>
      <pc:sldChg chg="addSp delSp modSp ord">
        <pc:chgData name="Amandine Francoise Lina Zolli" userId="S::a.zolli@studenti.unipi.it::08e31f12-3cac-4abd-9b07-524556180275" providerId="AD" clId="Web-{DC2A9BF7-652C-476C-B8B5-3E956E535341}" dt="2023-05-09T12:55:10.915" v="147"/>
        <pc:sldMkLst>
          <pc:docMk/>
          <pc:sldMk cId="2227738617" sldId="259"/>
        </pc:sldMkLst>
        <pc:spChg chg="mod">
          <ac:chgData name="Amandine Francoise Lina Zolli" userId="S::a.zolli@studenti.unipi.it::08e31f12-3cac-4abd-9b07-524556180275" providerId="AD" clId="Web-{DC2A9BF7-652C-476C-B8B5-3E956E535341}" dt="2023-05-09T12:51:20.869" v="110" actId="1076"/>
          <ac:spMkLst>
            <pc:docMk/>
            <pc:sldMk cId="2227738617" sldId="259"/>
            <ac:spMk id="2" creationId="{9D588E8D-8B2B-6E6F-4E7C-69EB3C77BF93}"/>
          </ac:spMkLst>
        </pc:spChg>
        <pc:spChg chg="del">
          <ac:chgData name="Amandine Francoise Lina Zolli" userId="S::a.zolli@studenti.unipi.it::08e31f12-3cac-4abd-9b07-524556180275" providerId="AD" clId="Web-{DC2A9BF7-652C-476C-B8B5-3E956E535341}" dt="2023-05-09T12:48:07.169" v="82"/>
          <ac:spMkLst>
            <pc:docMk/>
            <pc:sldMk cId="2227738617" sldId="259"/>
            <ac:spMk id="3" creationId="{F16A6F50-794A-83A7-DC15-0886D6267B48}"/>
          </ac:spMkLst>
        </pc:spChg>
        <pc:graphicFrameChg chg="mod">
          <ac:chgData name="Amandine Francoise Lina Zolli" userId="S::a.zolli@studenti.unipi.it::08e31f12-3cac-4abd-9b07-524556180275" providerId="AD" clId="Web-{DC2A9BF7-652C-476C-B8B5-3E956E535341}" dt="2023-05-09T12:50:29.912" v="104" actId="14100"/>
          <ac:graphicFrameMkLst>
            <pc:docMk/>
            <pc:sldMk cId="2227738617" sldId="259"/>
            <ac:graphicFrameMk id="6" creationId="{F722FD79-8E8B-CF8A-5490-27897C966F17}"/>
          </ac:graphicFrameMkLst>
        </pc:graphicFrameChg>
        <pc:picChg chg="add del mod">
          <ac:chgData name="Amandine Francoise Lina Zolli" userId="S::a.zolli@studenti.unipi.it::08e31f12-3cac-4abd-9b07-524556180275" providerId="AD" clId="Web-{DC2A9BF7-652C-476C-B8B5-3E956E535341}" dt="2023-05-09T12:50:19.771" v="101"/>
          <ac:picMkLst>
            <pc:docMk/>
            <pc:sldMk cId="2227738617" sldId="259"/>
            <ac:picMk id="4" creationId="{54992984-1DC1-7873-D142-C566D0DBB6FE}"/>
          </ac:picMkLst>
        </pc:picChg>
      </pc:sldChg>
      <pc:sldChg chg="addSp delSp modSp">
        <pc:chgData name="Amandine Francoise Lina Zolli" userId="S::a.zolli@studenti.unipi.it::08e31f12-3cac-4abd-9b07-524556180275" providerId="AD" clId="Web-{DC2A9BF7-652C-476C-B8B5-3E956E535341}" dt="2023-05-09T08:11:16.533" v="75"/>
        <pc:sldMkLst>
          <pc:docMk/>
          <pc:sldMk cId="154847217" sldId="267"/>
        </pc:sldMkLst>
        <pc:spChg chg="del mod">
          <ac:chgData name="Amandine Francoise Lina Zolli" userId="S::a.zolli@studenti.unipi.it::08e31f12-3cac-4abd-9b07-524556180275" providerId="AD" clId="Web-{DC2A9BF7-652C-476C-B8B5-3E956E535341}" dt="2023-05-09T08:07:05.899" v="37"/>
          <ac:spMkLst>
            <pc:docMk/>
            <pc:sldMk cId="154847217" sldId="267"/>
            <ac:spMk id="25" creationId="{ACC605E9-DF03-611E-8C57-069912095377}"/>
          </ac:spMkLst>
        </pc:spChg>
        <pc:graphicFrameChg chg="add del mod modGraphic">
          <ac:chgData name="Amandine Francoise Lina Zolli" userId="S::a.zolli@studenti.unipi.it::08e31f12-3cac-4abd-9b07-524556180275" providerId="AD" clId="Web-{DC2A9BF7-652C-476C-B8B5-3E956E535341}" dt="2023-05-09T08:07:38.854" v="43"/>
          <ac:graphicFrameMkLst>
            <pc:docMk/>
            <pc:sldMk cId="154847217" sldId="267"/>
            <ac:graphicFrameMk id="4" creationId="{FD456F14-F20D-5D91-638D-B7F86F9C3769}"/>
          </ac:graphicFrameMkLst>
        </pc:graphicFrameChg>
        <pc:graphicFrameChg chg="add mod modGraphic">
          <ac:chgData name="Amandine Francoise Lina Zolli" userId="S::a.zolli@studenti.unipi.it::08e31f12-3cac-4abd-9b07-524556180275" providerId="AD" clId="Web-{DC2A9BF7-652C-476C-B8B5-3E956E535341}" dt="2023-05-09T08:11:16.533" v="75"/>
          <ac:graphicFrameMkLst>
            <pc:docMk/>
            <pc:sldMk cId="154847217" sldId="267"/>
            <ac:graphicFrameMk id="6" creationId="{BA980A30-C74D-09A0-CC8F-42206909731F}"/>
          </ac:graphicFrameMkLst>
        </pc:graphicFrameChg>
      </pc:sldChg>
      <pc:sldChg chg="modSp">
        <pc:chgData name="Amandine Francoise Lina Zolli" userId="S::a.zolli@studenti.unipi.it::08e31f12-3cac-4abd-9b07-524556180275" providerId="AD" clId="Web-{DC2A9BF7-652C-476C-B8B5-3E956E535341}" dt="2023-05-09T07:54:27.309" v="32"/>
        <pc:sldMkLst>
          <pc:docMk/>
          <pc:sldMk cId="291804114" sldId="282"/>
        </pc:sldMkLst>
        <pc:graphicFrameChg chg="mod modGraphic">
          <ac:chgData name="Amandine Francoise Lina Zolli" userId="S::a.zolli@studenti.unipi.it::08e31f12-3cac-4abd-9b07-524556180275" providerId="AD" clId="Web-{DC2A9BF7-652C-476C-B8B5-3E956E535341}" dt="2023-05-09T07:54:27.309" v="32"/>
          <ac:graphicFrameMkLst>
            <pc:docMk/>
            <pc:sldMk cId="291804114" sldId="282"/>
            <ac:graphicFrameMk id="5" creationId="{89866602-403D-E22D-6B92-E09940517518}"/>
          </ac:graphicFrameMkLst>
        </pc:graphicFrameChg>
      </pc:sldChg>
      <pc:sldChg chg="del">
        <pc:chgData name="Amandine Francoise Lina Zolli" userId="S::a.zolli@studenti.unipi.it::08e31f12-3cac-4abd-9b07-524556180275" providerId="AD" clId="Web-{DC2A9BF7-652C-476C-B8B5-3E956E535341}" dt="2023-05-09T12:55:57.699" v="149"/>
        <pc:sldMkLst>
          <pc:docMk/>
          <pc:sldMk cId="2572606378" sldId="284"/>
        </pc:sldMkLst>
      </pc:sldChg>
      <pc:sldChg chg="addSp delSp modSp add ord replId addAnim">
        <pc:chgData name="Amandine Francoise Lina Zolli" userId="S::a.zolli@studenti.unipi.it::08e31f12-3cac-4abd-9b07-524556180275" providerId="AD" clId="Web-{DC2A9BF7-652C-476C-B8B5-3E956E535341}" dt="2023-05-09T12:55:24.010" v="148"/>
        <pc:sldMkLst>
          <pc:docMk/>
          <pc:sldMk cId="1614042274" sldId="286"/>
        </pc:sldMkLst>
        <pc:spChg chg="mod">
          <ac:chgData name="Amandine Francoise Lina Zolli" userId="S::a.zolli@studenti.unipi.it::08e31f12-3cac-4abd-9b07-524556180275" providerId="AD" clId="Web-{DC2A9BF7-652C-476C-B8B5-3E956E535341}" dt="2023-05-09T12:53:56.035" v="145" actId="1076"/>
          <ac:spMkLst>
            <pc:docMk/>
            <pc:sldMk cId="1614042274" sldId="286"/>
            <ac:spMk id="2" creationId="{9D588E8D-8B2B-6E6F-4E7C-69EB3C77BF93}"/>
          </ac:spMkLst>
        </pc:spChg>
        <pc:spChg chg="del">
          <ac:chgData name="Amandine Francoise Lina Zolli" userId="S::a.zolli@studenti.unipi.it::08e31f12-3cac-4abd-9b07-524556180275" providerId="AD" clId="Web-{DC2A9BF7-652C-476C-B8B5-3E956E535341}" dt="2023-05-09T12:49:59.442" v="99"/>
          <ac:spMkLst>
            <pc:docMk/>
            <pc:sldMk cId="1614042274" sldId="286"/>
            <ac:spMk id="39" creationId="{181FE16D-0BB9-43FC-A645-3419A195E106}"/>
          </ac:spMkLst>
        </pc:spChg>
        <pc:spChg chg="del">
          <ac:chgData name="Amandine Francoise Lina Zolli" userId="S::a.zolli@studenti.unipi.it::08e31f12-3cac-4abd-9b07-524556180275" providerId="AD" clId="Web-{DC2A9BF7-652C-476C-B8B5-3E956E535341}" dt="2023-05-09T12:49:59.442" v="99"/>
          <ac:spMkLst>
            <pc:docMk/>
            <pc:sldMk cId="1614042274" sldId="286"/>
            <ac:spMk id="41" creationId="{81E140AE-0ABF-47C8-BF32-7D2F0CF2BA44}"/>
          </ac:spMkLst>
        </pc:spChg>
        <pc:spChg chg="del">
          <ac:chgData name="Amandine Francoise Lina Zolli" userId="S::a.zolli@studenti.unipi.it::08e31f12-3cac-4abd-9b07-524556180275" providerId="AD" clId="Web-{DC2A9BF7-652C-476C-B8B5-3E956E535341}" dt="2023-05-09T12:49:59.442" v="99"/>
          <ac:spMkLst>
            <pc:docMk/>
            <pc:sldMk cId="1614042274" sldId="286"/>
            <ac:spMk id="43" creationId="{CBC4F608-B4B8-48C3-9572-C0F061B1CD99}"/>
          </ac:spMkLst>
        </pc:spChg>
        <pc:spChg chg="add del">
          <ac:chgData name="Amandine Francoise Lina Zolli" userId="S::a.zolli@studenti.unipi.it::08e31f12-3cac-4abd-9b07-524556180275" providerId="AD" clId="Web-{DC2A9BF7-652C-476C-B8B5-3E956E535341}" dt="2023-05-09T12:52:14.857" v="113"/>
          <ac:spMkLst>
            <pc:docMk/>
            <pc:sldMk cId="1614042274" sldId="286"/>
            <ac:spMk id="51" creationId="{87E5499B-AC4D-4A4A-8703-C49F2827266B}"/>
          </ac:spMkLst>
        </pc:spChg>
        <pc:spChg chg="add del">
          <ac:chgData name="Amandine Francoise Lina Zolli" userId="S::a.zolli@studenti.unipi.it::08e31f12-3cac-4abd-9b07-524556180275" providerId="AD" clId="Web-{DC2A9BF7-652C-476C-B8B5-3E956E535341}" dt="2023-05-09T12:52:14.857" v="113"/>
          <ac:spMkLst>
            <pc:docMk/>
            <pc:sldMk cId="1614042274" sldId="286"/>
            <ac:spMk id="57" creationId="{04357C93-F0CB-4A1C-8F77-4E9063789819}"/>
          </ac:spMkLst>
        </pc:spChg>
        <pc:spChg chg="add del">
          <ac:chgData name="Amandine Francoise Lina Zolli" userId="S::a.zolli@studenti.unipi.it::08e31f12-3cac-4abd-9b07-524556180275" providerId="AD" clId="Web-{DC2A9BF7-652C-476C-B8B5-3E956E535341}" dt="2023-05-09T12:52:14.857" v="112"/>
          <ac:spMkLst>
            <pc:docMk/>
            <pc:sldMk cId="1614042274" sldId="286"/>
            <ac:spMk id="59" creationId="{91DC6ABD-215C-4EA8-A483-CEF5B99AB385}"/>
          </ac:spMkLst>
        </pc:spChg>
        <pc:spChg chg="add del">
          <ac:chgData name="Amandine Francoise Lina Zolli" userId="S::a.zolli@studenti.unipi.it::08e31f12-3cac-4abd-9b07-524556180275" providerId="AD" clId="Web-{DC2A9BF7-652C-476C-B8B5-3E956E535341}" dt="2023-05-09T12:52:14.857" v="112"/>
          <ac:spMkLst>
            <pc:docMk/>
            <pc:sldMk cId="1614042274" sldId="286"/>
            <ac:spMk id="61" creationId="{04357C93-F0CB-4A1C-8F77-4E9063789819}"/>
          </ac:spMkLst>
        </pc:spChg>
        <pc:spChg chg="add del">
          <ac:chgData name="Amandine Francoise Lina Zolli" userId="S::a.zolli@studenti.unipi.it::08e31f12-3cac-4abd-9b07-524556180275" providerId="AD" clId="Web-{DC2A9BF7-652C-476C-B8B5-3E956E535341}" dt="2023-05-09T12:51:10.134" v="107"/>
          <ac:spMkLst>
            <pc:docMk/>
            <pc:sldMk cId="1614042274" sldId="286"/>
            <ac:spMk id="62" creationId="{47942995-B07F-4636-9A06-C6A104B260A8}"/>
          </ac:spMkLst>
        </pc:spChg>
        <pc:spChg chg="add">
          <ac:chgData name="Amandine Francoise Lina Zolli" userId="S::a.zolli@studenti.unipi.it::08e31f12-3cac-4abd-9b07-524556180275" providerId="AD" clId="Web-{DC2A9BF7-652C-476C-B8B5-3E956E535341}" dt="2023-05-09T12:52:14.857" v="113"/>
          <ac:spMkLst>
            <pc:docMk/>
            <pc:sldMk cId="1614042274" sldId="286"/>
            <ac:spMk id="66" creationId="{04357C93-F0CB-4A1C-8F77-4E9063789819}"/>
          </ac:spMkLst>
        </pc:spChg>
        <pc:spChg chg="add del">
          <ac:chgData name="Amandine Francoise Lina Zolli" userId="S::a.zolli@studenti.unipi.it::08e31f12-3cac-4abd-9b07-524556180275" providerId="AD" clId="Web-{DC2A9BF7-652C-476C-B8B5-3E956E535341}" dt="2023-05-09T12:51:18.009" v="109"/>
          <ac:spMkLst>
            <pc:docMk/>
            <pc:sldMk cId="1614042274" sldId="286"/>
            <ac:spMk id="68" creationId="{04357C93-F0CB-4A1C-8F77-4E9063789819}"/>
          </ac:spMkLst>
        </pc:spChg>
        <pc:spChg chg="add del">
          <ac:chgData name="Amandine Francoise Lina Zolli" userId="S::a.zolli@studenti.unipi.it::08e31f12-3cac-4abd-9b07-524556180275" providerId="AD" clId="Web-{DC2A9BF7-652C-476C-B8B5-3E956E535341}" dt="2023-05-09T12:51:10.134" v="107"/>
          <ac:spMkLst>
            <pc:docMk/>
            <pc:sldMk cId="1614042274" sldId="286"/>
            <ac:spMk id="69" creationId="{B81933D1-5615-42C7-9C0B-4EB7105CCE2D}"/>
          </ac:spMkLst>
        </pc:spChg>
        <pc:spChg chg="add">
          <ac:chgData name="Amandine Francoise Lina Zolli" userId="S::a.zolli@studenti.unipi.it::08e31f12-3cac-4abd-9b07-524556180275" providerId="AD" clId="Web-{DC2A9BF7-652C-476C-B8B5-3E956E535341}" dt="2023-05-09T12:52:14.857" v="113"/>
          <ac:spMkLst>
            <pc:docMk/>
            <pc:sldMk cId="1614042274" sldId="286"/>
            <ac:spMk id="70" creationId="{E45B1D5C-0827-4AF0-8186-11FC5A8B8B92}"/>
          </ac:spMkLst>
        </pc:spChg>
        <pc:spChg chg="add del">
          <ac:chgData name="Amandine Francoise Lina Zolli" userId="S::a.zolli@studenti.unipi.it::08e31f12-3cac-4abd-9b07-524556180275" providerId="AD" clId="Web-{DC2A9BF7-652C-476C-B8B5-3E956E535341}" dt="2023-05-09T12:51:10.134" v="107"/>
          <ac:spMkLst>
            <pc:docMk/>
            <pc:sldMk cId="1614042274" sldId="286"/>
            <ac:spMk id="71" creationId="{19C9EAEA-39D0-4B0E-A0EB-51E7B26740B1}"/>
          </ac:spMkLst>
        </pc:spChg>
        <pc:spChg chg="add">
          <ac:chgData name="Amandine Francoise Lina Zolli" userId="S::a.zolli@studenti.unipi.it::08e31f12-3cac-4abd-9b07-524556180275" providerId="AD" clId="Web-{DC2A9BF7-652C-476C-B8B5-3E956E535341}" dt="2023-05-09T12:52:14.857" v="113"/>
          <ac:spMkLst>
            <pc:docMk/>
            <pc:sldMk cId="1614042274" sldId="286"/>
            <ac:spMk id="72" creationId="{99413ED5-9ED4-4772-BCE4-2BCAE6B12E35}"/>
          </ac:spMkLst>
        </pc:spChg>
        <pc:spChg chg="add del">
          <ac:chgData name="Amandine Francoise Lina Zolli" userId="S::a.zolli@studenti.unipi.it::08e31f12-3cac-4abd-9b07-524556180275" providerId="AD" clId="Web-{DC2A9BF7-652C-476C-B8B5-3E956E535341}" dt="2023-05-09T12:51:18.009" v="109"/>
          <ac:spMkLst>
            <pc:docMk/>
            <pc:sldMk cId="1614042274" sldId="286"/>
            <ac:spMk id="73" creationId="{346163D3-B666-4446-84C6-9902EB936B6E}"/>
          </ac:spMkLst>
        </pc:spChg>
        <pc:spChg chg="add">
          <ac:chgData name="Amandine Francoise Lina Zolli" userId="S::a.zolli@studenti.unipi.it::08e31f12-3cac-4abd-9b07-524556180275" providerId="AD" clId="Web-{DC2A9BF7-652C-476C-B8B5-3E956E535341}" dt="2023-05-09T12:52:14.857" v="113"/>
          <ac:spMkLst>
            <pc:docMk/>
            <pc:sldMk cId="1614042274" sldId="286"/>
            <ac:spMk id="75" creationId="{90F533E9-6690-41A8-A372-4C6C622D028D}"/>
          </ac:spMkLst>
        </pc:spChg>
        <pc:grpChg chg="del">
          <ac:chgData name="Amandine Francoise Lina Zolli" userId="S::a.zolli@studenti.unipi.it::08e31f12-3cac-4abd-9b07-524556180275" providerId="AD" clId="Web-{DC2A9BF7-652C-476C-B8B5-3E956E535341}" dt="2023-05-09T12:49:59.442" v="99"/>
          <ac:grpSpMkLst>
            <pc:docMk/>
            <pc:sldMk cId="1614042274" sldId="286"/>
            <ac:grpSpMk id="40" creationId="{83EAB11A-76F7-48F4-9B4F-5BFDF4BF9670}"/>
          </ac:grpSpMkLst>
        </pc:grpChg>
        <pc:grpChg chg="add del">
          <ac:chgData name="Amandine Francoise Lina Zolli" userId="S::a.zolli@studenti.unipi.it::08e31f12-3cac-4abd-9b07-524556180275" providerId="AD" clId="Web-{DC2A9BF7-652C-476C-B8B5-3E956E535341}" dt="2023-05-09T12:52:14.857" v="113"/>
          <ac:grpSpMkLst>
            <pc:docMk/>
            <pc:sldMk cId="1614042274" sldId="286"/>
            <ac:grpSpMk id="53" creationId="{3AF6A671-C637-4547-85F4-51B6D1881399}"/>
          </ac:grpSpMkLst>
        </pc:grpChg>
        <pc:grpChg chg="add del">
          <ac:chgData name="Amandine Francoise Lina Zolli" userId="S::a.zolli@studenti.unipi.it::08e31f12-3cac-4abd-9b07-524556180275" providerId="AD" clId="Web-{DC2A9BF7-652C-476C-B8B5-3E956E535341}" dt="2023-05-09T12:52:14.857" v="112"/>
          <ac:grpSpMkLst>
            <pc:docMk/>
            <pc:sldMk cId="1614042274" sldId="286"/>
            <ac:grpSpMk id="60" creationId="{3AF6A671-C637-4547-85F4-51B6D1881399}"/>
          </ac:grpSpMkLst>
        </pc:grpChg>
        <pc:grpChg chg="add del">
          <ac:chgData name="Amandine Francoise Lina Zolli" userId="S::a.zolli@studenti.unipi.it::08e31f12-3cac-4abd-9b07-524556180275" providerId="AD" clId="Web-{DC2A9BF7-652C-476C-B8B5-3E956E535341}" dt="2023-05-09T12:51:10.134" v="107"/>
          <ac:grpSpMkLst>
            <pc:docMk/>
            <pc:sldMk cId="1614042274" sldId="286"/>
            <ac:grpSpMk id="64" creationId="{032D8612-31EB-44CF-A1D0-14FD4C705424}"/>
          </ac:grpSpMkLst>
        </pc:grpChg>
        <pc:grpChg chg="add del">
          <ac:chgData name="Amandine Francoise Lina Zolli" userId="S::a.zolli@studenti.unipi.it::08e31f12-3cac-4abd-9b07-524556180275" providerId="AD" clId="Web-{DC2A9BF7-652C-476C-B8B5-3E956E535341}" dt="2023-05-09T12:51:18.009" v="109"/>
          <ac:grpSpMkLst>
            <pc:docMk/>
            <pc:sldMk cId="1614042274" sldId="286"/>
            <ac:grpSpMk id="74" creationId="{3AF6A671-C637-4547-85F4-51B6D1881399}"/>
          </ac:grpSpMkLst>
        </pc:grpChg>
        <pc:graphicFrameChg chg="del">
          <ac:chgData name="Amandine Francoise Lina Zolli" userId="S::a.zolli@studenti.unipi.it::08e31f12-3cac-4abd-9b07-524556180275" providerId="AD" clId="Web-{DC2A9BF7-652C-476C-B8B5-3E956E535341}" dt="2023-05-09T12:49:14.954" v="96"/>
          <ac:graphicFrameMkLst>
            <pc:docMk/>
            <pc:sldMk cId="1614042274" sldId="286"/>
            <ac:graphicFrameMk id="6" creationId="{F722FD79-8E8B-CF8A-5490-27897C966F17}"/>
          </ac:graphicFrameMkLst>
        </pc:graphicFrameChg>
        <pc:picChg chg="add del mod">
          <ac:chgData name="Amandine Francoise Lina Zolli" userId="S::a.zolli@studenti.unipi.it::08e31f12-3cac-4abd-9b07-524556180275" providerId="AD" clId="Web-{DC2A9BF7-652C-476C-B8B5-3E956E535341}" dt="2023-05-09T12:52:26.733" v="115"/>
          <ac:picMkLst>
            <pc:docMk/>
            <pc:sldMk cId="1614042274" sldId="286"/>
            <ac:picMk id="3" creationId="{ACFB7C93-FFDD-ACBC-8A52-6C46F17B2718}"/>
          </ac:picMkLst>
        </pc:picChg>
        <pc:picChg chg="del mod">
          <ac:chgData name="Amandine Francoise Lina Zolli" userId="S::a.zolli@studenti.unipi.it::08e31f12-3cac-4abd-9b07-524556180275" providerId="AD" clId="Web-{DC2A9BF7-652C-476C-B8B5-3E956E535341}" dt="2023-05-09T12:50:15.536" v="100"/>
          <ac:picMkLst>
            <pc:docMk/>
            <pc:sldMk cId="1614042274" sldId="286"/>
            <ac:picMk id="4" creationId="{54992984-1DC1-7873-D142-C566D0DBB6FE}"/>
          </ac:picMkLst>
        </pc:picChg>
        <pc:picChg chg="add mod">
          <ac:chgData name="Amandine Francoise Lina Zolli" userId="S::a.zolli@studenti.unipi.it::08e31f12-3cac-4abd-9b07-524556180275" providerId="AD" clId="Web-{DC2A9BF7-652C-476C-B8B5-3E956E535341}" dt="2023-05-09T12:53:05.469" v="122" actId="14100"/>
          <ac:picMkLst>
            <pc:docMk/>
            <pc:sldMk cId="1614042274" sldId="286"/>
            <ac:picMk id="5" creationId="{DE57FDD2-771C-A914-9680-ABED2C9F6085}"/>
          </ac:picMkLst>
        </pc:picChg>
      </pc:sldChg>
    </pc:docChg>
  </pc:docChgLst>
  <pc:docChgLst>
    <pc:chgData name="Muhammad Wasif Athar" userId="S::m.athar@studenti.unipi.it::ed2dd637-2a48-46ca-baaf-10e174c31aae" providerId="AD" clId="Web-{5DF2DF86-388C-40F3-9BED-3F9B03479940}"/>
    <pc:docChg chg="addSld delSld modSld sldOrd">
      <pc:chgData name="Muhammad Wasif Athar" userId="S::m.athar@studenti.unipi.it::ed2dd637-2a48-46ca-baaf-10e174c31aae" providerId="AD" clId="Web-{5DF2DF86-388C-40F3-9BED-3F9B03479940}" dt="2023-05-09T16:23:26.289" v="367"/>
      <pc:docMkLst>
        <pc:docMk/>
      </pc:docMkLst>
      <pc:sldChg chg="addSp delSp modSp mod setBg">
        <pc:chgData name="Muhammad Wasif Athar" userId="S::m.athar@studenti.unipi.it::ed2dd637-2a48-46ca-baaf-10e174c31aae" providerId="AD" clId="Web-{5DF2DF86-388C-40F3-9BED-3F9B03479940}" dt="2023-05-09T13:44:51.669" v="45" actId="20577"/>
        <pc:sldMkLst>
          <pc:docMk/>
          <pc:sldMk cId="2067934913" sldId="263"/>
        </pc:sldMkLst>
        <pc:spChg chg="mod">
          <ac:chgData name="Muhammad Wasif Athar" userId="S::m.athar@studenti.unipi.it::ed2dd637-2a48-46ca-baaf-10e174c31aae" providerId="AD" clId="Web-{5DF2DF86-388C-40F3-9BED-3F9B03479940}" dt="2023-05-09T13:44:51.669" v="45" actId="20577"/>
          <ac:spMkLst>
            <pc:docMk/>
            <pc:sldMk cId="2067934913" sldId="263"/>
            <ac:spMk id="2" creationId="{8D8F9DB1-7DA5-9FA6-B6BB-DDBC03108565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4:21.168" v="38"/>
          <ac:spMkLst>
            <pc:docMk/>
            <pc:sldMk cId="2067934913" sldId="263"/>
            <ac:spMk id="293" creationId="{955A2079-FA98-4876-80F0-72364A7D2EA4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4:32.809" v="40"/>
          <ac:spMkLst>
            <pc:docMk/>
            <pc:sldMk cId="2067934913" sldId="263"/>
            <ac:spMk id="294" creationId="{BACC6370-2D7E-4714-9D71-7542949D7D5D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4:32.809" v="40"/>
          <ac:spMkLst>
            <pc:docMk/>
            <pc:sldMk cId="2067934913" sldId="263"/>
            <ac:spMk id="296" creationId="{F68B3F68-107C-434F-AA38-110D5EA91B85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4:32.809" v="40"/>
          <ac:spMkLst>
            <pc:docMk/>
            <pc:sldMk cId="2067934913" sldId="263"/>
            <ac:spMk id="298" creationId="{AAD0DBB9-1A4B-4391-81D4-CB19F9AB918A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4:32.809" v="40"/>
          <ac:spMkLst>
            <pc:docMk/>
            <pc:sldMk cId="2067934913" sldId="263"/>
            <ac:spMk id="300" creationId="{063BBA22-50EA-4C4D-BE05-F1CE4E63AA56}"/>
          </ac:spMkLst>
        </pc:spChg>
        <pc:spChg chg="add">
          <ac:chgData name="Muhammad Wasif Athar" userId="S::m.athar@studenti.unipi.it::ed2dd637-2a48-46ca-baaf-10e174c31aae" providerId="AD" clId="Web-{5DF2DF86-388C-40F3-9BED-3F9B03479940}" dt="2023-05-09T13:44:32.840" v="41"/>
          <ac:spMkLst>
            <pc:docMk/>
            <pc:sldMk cId="2067934913" sldId="263"/>
            <ac:spMk id="302" creationId="{DCC231C8-C761-4B31-9B1C-C6D19248C6B3}"/>
          </ac:spMkLst>
        </pc:spChg>
        <pc:graphicFrameChg chg="add del mod modGraphic">
          <ac:chgData name="Muhammad Wasif Athar" userId="S::m.athar@studenti.unipi.it::ed2dd637-2a48-46ca-baaf-10e174c31aae" providerId="AD" clId="Web-{5DF2DF86-388C-40F3-9BED-3F9B03479940}" dt="2023-05-09T13:44:32.840" v="41"/>
          <ac:graphicFrameMkLst>
            <pc:docMk/>
            <pc:sldMk cId="2067934913" sldId="263"/>
            <ac:graphicFrameMk id="288" creationId="{E10A0EE9-DD04-D800-F28C-F477C5BB0CBC}"/>
          </ac:graphicFrameMkLst>
        </pc:graphicFrameChg>
        <pc:graphicFrameChg chg="add del">
          <ac:chgData name="Muhammad Wasif Athar" userId="S::m.athar@studenti.unipi.it::ed2dd637-2a48-46ca-baaf-10e174c31aae" providerId="AD" clId="Web-{5DF2DF86-388C-40F3-9BED-3F9B03479940}" dt="2023-05-09T13:44:32.809" v="40"/>
          <ac:graphicFrameMkLst>
            <pc:docMk/>
            <pc:sldMk cId="2067934913" sldId="263"/>
            <ac:graphicFrameMk id="290" creationId="{60066101-3D32-6E1E-B19F-6D466F0C5576}"/>
          </ac:graphicFrameMkLst>
        </pc:graphicFrameChg>
        <pc:graphicFrameChg chg="add">
          <ac:chgData name="Muhammad Wasif Athar" userId="S::m.athar@studenti.unipi.it::ed2dd637-2a48-46ca-baaf-10e174c31aae" providerId="AD" clId="Web-{5DF2DF86-388C-40F3-9BED-3F9B03479940}" dt="2023-05-09T13:44:32.840" v="41"/>
          <ac:graphicFrameMkLst>
            <pc:docMk/>
            <pc:sldMk cId="2067934913" sldId="263"/>
            <ac:graphicFrameMk id="303" creationId="{E10A0EE9-DD04-D800-F28C-F477C5BB0CBC}"/>
          </ac:graphicFrameMkLst>
        </pc:graphicFrameChg>
      </pc:sldChg>
      <pc:sldChg chg="addSp delSp modSp mod setBg setClrOvrMap">
        <pc:chgData name="Muhammad Wasif Athar" userId="S::m.athar@studenti.unipi.it::ed2dd637-2a48-46ca-baaf-10e174c31aae" providerId="AD" clId="Web-{5DF2DF86-388C-40F3-9BED-3F9B03479940}" dt="2023-05-09T16:23:26.289" v="367"/>
        <pc:sldMkLst>
          <pc:docMk/>
          <pc:sldMk cId="276823721" sldId="265"/>
        </pc:sldMkLst>
        <pc:spChg chg="mod">
          <ac:chgData name="Muhammad Wasif Athar" userId="S::m.athar@studenti.unipi.it::ed2dd637-2a48-46ca-baaf-10e174c31aae" providerId="AD" clId="Web-{5DF2DF86-388C-40F3-9BED-3F9B03479940}" dt="2023-05-09T16:23:26.289" v="367"/>
          <ac:spMkLst>
            <pc:docMk/>
            <pc:sldMk cId="276823721" sldId="265"/>
            <ac:spMk id="2" creationId="{4BEB7B12-280E-6000-D8CE-CB8EF31FF8F0}"/>
          </ac:spMkLst>
        </pc:spChg>
        <pc:spChg chg="del mod">
          <ac:chgData name="Muhammad Wasif Athar" userId="S::m.athar@studenti.unipi.it::ed2dd637-2a48-46ca-baaf-10e174c31aae" providerId="AD" clId="Web-{5DF2DF86-388C-40F3-9BED-3F9B03479940}" dt="2023-05-09T15:55:15.870" v="99"/>
          <ac:spMkLst>
            <pc:docMk/>
            <pc:sldMk cId="276823721" sldId="265"/>
            <ac:spMk id="3" creationId="{2A3AD0A0-4F77-DE73-88B1-5E1B11206237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6:19:29.798" v="332"/>
          <ac:spMkLst>
            <pc:docMk/>
            <pc:sldMk cId="276823721" sldId="265"/>
            <ac:spMk id="9" creationId="{56E9B3E6-E277-4D68-BA48-9CB43FFBD6E2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6:19:29.798" v="332"/>
          <ac:spMkLst>
            <pc:docMk/>
            <pc:sldMk cId="276823721" sldId="265"/>
            <ac:spMk id="16" creationId="{D5B0017B-2ECA-49AF-B397-DC140825DF8D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6:20:41.769" v="344"/>
          <ac:spMkLst>
            <pc:docMk/>
            <pc:sldMk cId="276823721" sldId="265"/>
            <ac:spMk id="23" creationId="{738F59A4-4431-460D-8E49-6E65C189A566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6:23:11.445" v="362"/>
          <ac:spMkLst>
            <pc:docMk/>
            <pc:sldMk cId="276823721" sldId="265"/>
            <ac:spMk id="33" creationId="{9228552E-C8B1-4A80-8448-0787CE0FC704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6:23:05.038" v="359"/>
          <ac:spMkLst>
            <pc:docMk/>
            <pc:sldMk cId="276823721" sldId="265"/>
            <ac:spMk id="38" creationId="{9228552E-C8B1-4A80-8448-0787CE0FC704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6:23:11.351" v="361"/>
          <ac:spMkLst>
            <pc:docMk/>
            <pc:sldMk cId="276823721" sldId="265"/>
            <ac:spMk id="40" creationId="{E0C43A58-225D-452D-8185-0D89D1EED861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6:23:11.351" v="361"/>
          <ac:spMkLst>
            <pc:docMk/>
            <pc:sldMk cId="276823721" sldId="265"/>
            <ac:spMk id="41" creationId="{A9D2268A-D939-4E78-91B6-6C7E46406788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6:23:26.289" v="367"/>
          <ac:spMkLst>
            <pc:docMk/>
            <pc:sldMk cId="276823721" sldId="265"/>
            <ac:spMk id="43" creationId="{A9D6EEA4-51EF-4796-BE5B-F3EB11F23ED7}"/>
          </ac:spMkLst>
        </pc:spChg>
        <pc:spChg chg="add">
          <ac:chgData name="Muhammad Wasif Athar" userId="S::m.athar@studenti.unipi.it::ed2dd637-2a48-46ca-baaf-10e174c31aae" providerId="AD" clId="Web-{5DF2DF86-388C-40F3-9BED-3F9B03479940}" dt="2023-05-09T16:23:26.289" v="367"/>
          <ac:spMkLst>
            <pc:docMk/>
            <pc:sldMk cId="276823721" sldId="265"/>
            <ac:spMk id="48" creationId="{9228552E-C8B1-4A80-8448-0787CE0FC704}"/>
          </ac:spMkLst>
        </pc:spChg>
        <pc:spChg chg="add del mod">
          <ac:chgData name="Muhammad Wasif Athar" userId="S::m.athar@studenti.unipi.it::ed2dd637-2a48-46ca-baaf-10e174c31aae" providerId="AD" clId="Web-{5DF2DF86-388C-40F3-9BED-3F9B03479940}" dt="2023-05-09T16:21:22.426" v="352"/>
          <ac:spMkLst>
            <pc:docMk/>
            <pc:sldMk cId="276823721" sldId="265"/>
            <ac:spMk id="385" creationId="{B2CB82B1-505A-355D-3322-6AD6523B7C91}"/>
          </ac:spMkLst>
        </pc:spChg>
        <pc:grpChg chg="add del">
          <ac:chgData name="Muhammad Wasif Athar" userId="S::m.athar@studenti.unipi.it::ed2dd637-2a48-46ca-baaf-10e174c31aae" providerId="AD" clId="Web-{5DF2DF86-388C-40F3-9BED-3F9B03479940}" dt="2023-05-09T16:19:29.798" v="332"/>
          <ac:grpSpMkLst>
            <pc:docMk/>
            <pc:sldMk cId="276823721" sldId="265"/>
            <ac:grpSpMk id="11" creationId="{AE1C45F0-260A-458C-96ED-C1F6D2151219}"/>
          </ac:grpSpMkLst>
        </pc:grpChg>
        <pc:grpChg chg="add del">
          <ac:chgData name="Muhammad Wasif Athar" userId="S::m.athar@studenti.unipi.it::ed2dd637-2a48-46ca-baaf-10e174c31aae" providerId="AD" clId="Web-{5DF2DF86-388C-40F3-9BED-3F9B03479940}" dt="2023-05-09T16:20:41.769" v="344"/>
          <ac:grpSpMkLst>
            <pc:docMk/>
            <pc:sldMk cId="276823721" sldId="265"/>
            <ac:grpSpMk id="25" creationId="{8A919B9C-5C01-47E4-B2F2-45F589208ABF}"/>
          </ac:grpSpMkLst>
        </pc:grpChg>
        <pc:graphicFrameChg chg="add mod modGraphic">
          <ac:chgData name="Muhammad Wasif Athar" userId="S::m.athar@studenti.unipi.it::ed2dd637-2a48-46ca-baaf-10e174c31aae" providerId="AD" clId="Web-{5DF2DF86-388C-40F3-9BED-3F9B03479940}" dt="2023-05-09T16:23:26.289" v="367"/>
          <ac:graphicFrameMkLst>
            <pc:docMk/>
            <pc:sldMk cId="276823721" sldId="265"/>
            <ac:graphicFrameMk id="5" creationId="{BA678E17-46FF-9864-2F05-2E91D7DBB724}"/>
          </ac:graphicFrameMkLst>
        </pc:graphicFrameChg>
        <pc:picChg chg="add mod">
          <ac:chgData name="Muhammad Wasif Athar" userId="S::m.athar@studenti.unipi.it::ed2dd637-2a48-46ca-baaf-10e174c31aae" providerId="AD" clId="Web-{5DF2DF86-388C-40F3-9BED-3F9B03479940}" dt="2023-05-09T16:23:26.289" v="367"/>
          <ac:picMkLst>
            <pc:docMk/>
            <pc:sldMk cId="276823721" sldId="265"/>
            <ac:picMk id="29" creationId="{BB919D0A-28B9-0FA5-4366-7A9AF52C93AC}"/>
          </ac:picMkLst>
        </pc:picChg>
        <pc:cxnChg chg="add del">
          <ac:chgData name="Muhammad Wasif Athar" userId="S::m.athar@studenti.unipi.it::ed2dd637-2a48-46ca-baaf-10e174c31aae" providerId="AD" clId="Web-{5DF2DF86-388C-40F3-9BED-3F9B03479940}" dt="2023-05-09T16:19:29.798" v="332"/>
          <ac:cxnSpMkLst>
            <pc:docMk/>
            <pc:sldMk cId="276823721" sldId="265"/>
            <ac:cxnSpMk id="18" creationId="{6CF1BAF6-AD41-4082-B212-8A1F9A2E8779}"/>
          </ac:cxnSpMkLst>
        </pc:cxnChg>
      </pc:sldChg>
      <pc:sldChg chg="addSp delSp modSp new mod ord setBg">
        <pc:chgData name="Muhammad Wasif Athar" userId="S::m.athar@studenti.unipi.it::ed2dd637-2a48-46ca-baaf-10e174c31aae" providerId="AD" clId="Web-{5DF2DF86-388C-40F3-9BED-3F9B03479940}" dt="2023-05-09T13:48:49.362" v="85" actId="14100"/>
        <pc:sldMkLst>
          <pc:docMk/>
          <pc:sldMk cId="3849793654" sldId="287"/>
        </pc:sldMkLst>
        <pc:spChg chg="del mod">
          <ac:chgData name="Muhammad Wasif Athar" userId="S::m.athar@studenti.unipi.it::ed2dd637-2a48-46ca-baaf-10e174c31aae" providerId="AD" clId="Web-{5DF2DF86-388C-40F3-9BED-3F9B03479940}" dt="2023-05-09T13:39:09.692" v="11"/>
          <ac:spMkLst>
            <pc:docMk/>
            <pc:sldMk cId="3849793654" sldId="287"/>
            <ac:spMk id="2" creationId="{D88317DD-004B-B177-DC72-902781D2CF3A}"/>
          </ac:spMkLst>
        </pc:spChg>
        <pc:spChg chg="del">
          <ac:chgData name="Muhammad Wasif Athar" userId="S::m.athar@studenti.unipi.it::ed2dd637-2a48-46ca-baaf-10e174c31aae" providerId="AD" clId="Web-{5DF2DF86-388C-40F3-9BED-3F9B03479940}" dt="2023-05-09T13:38:14.456" v="1"/>
          <ac:spMkLst>
            <pc:docMk/>
            <pc:sldMk cId="3849793654" sldId="287"/>
            <ac:spMk id="3" creationId="{46635F15-C8BC-47D1-37B4-B094F25D544C}"/>
          </ac:spMkLst>
        </pc:spChg>
        <pc:spChg chg="add mod ord">
          <ac:chgData name="Muhammad Wasif Athar" userId="S::m.athar@studenti.unipi.it::ed2dd637-2a48-46ca-baaf-10e174c31aae" providerId="AD" clId="Web-{5DF2DF86-388C-40F3-9BED-3F9B03479940}" dt="2023-05-09T13:48:31.877" v="83"/>
          <ac:spMkLst>
            <pc:docMk/>
            <pc:sldMk cId="3849793654" sldId="287"/>
            <ac:spMk id="5" creationId="{76783D2A-D865-6015-50A9-F60AED53610E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38:25.816" v="3"/>
          <ac:spMkLst>
            <pc:docMk/>
            <pc:sldMk cId="3849793654" sldId="287"/>
            <ac:spMk id="8" creationId="{660BC137-E631-9F27-5DEE-3879BB4217F8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38:25.816" v="3"/>
          <ac:spMkLst>
            <pc:docMk/>
            <pc:sldMk cId="3849793654" sldId="287"/>
            <ac:spMk id="11" creationId="{3AFE8227-C443-417B-BA91-520EB1EF4559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38:25.816" v="3"/>
          <ac:spMkLst>
            <pc:docMk/>
            <pc:sldMk cId="3849793654" sldId="287"/>
            <ac:spMk id="13" creationId="{907741FC-B544-4A6E-B831-6789D042333D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38:25.816" v="3"/>
          <ac:spMkLst>
            <pc:docMk/>
            <pc:sldMk cId="3849793654" sldId="287"/>
            <ac:spMk id="15" creationId="{3F0BE7ED-7814-4273-B18A-F26CC0380380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38:34.457" v="5"/>
          <ac:spMkLst>
            <pc:docMk/>
            <pc:sldMk cId="3849793654" sldId="287"/>
            <ac:spMk id="17" creationId="{9CE0A68D-28EF-49D9-B84B-5DAB38714976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38:34.457" v="5"/>
          <ac:spMkLst>
            <pc:docMk/>
            <pc:sldMk cId="3849793654" sldId="287"/>
            <ac:spMk id="18" creationId="{1FA0C3DC-24DE-44E3-9D41-CAA5F3B20751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38:34.457" v="5"/>
          <ac:spMkLst>
            <pc:docMk/>
            <pc:sldMk cId="3849793654" sldId="287"/>
            <ac:spMk id="19" creationId="{4B02948F-FC3E-D549-5E51-A0E1FEF29EC4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5:01.747" v="47"/>
          <ac:spMkLst>
            <pc:docMk/>
            <pc:sldMk cId="3849793654" sldId="287"/>
            <ac:spMk id="21" creationId="{2B97F24A-32CE-4C1C-A50D-3016B394DCFB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5:01.747" v="47"/>
          <ac:spMkLst>
            <pc:docMk/>
            <pc:sldMk cId="3849793654" sldId="287"/>
            <ac:spMk id="22" creationId="{CD8B4F24-440B-49E9-B85D-733523DC064B}"/>
          </ac:spMkLst>
        </pc:spChg>
        <pc:spChg chg="add del mod ord">
          <ac:chgData name="Muhammad Wasif Athar" userId="S::m.athar@studenti.unipi.it::ed2dd637-2a48-46ca-baaf-10e174c31aae" providerId="AD" clId="Web-{5DF2DF86-388C-40F3-9BED-3F9B03479940}" dt="2023-05-09T13:46:40.827" v="67"/>
          <ac:spMkLst>
            <pc:docMk/>
            <pc:sldMk cId="3849793654" sldId="287"/>
            <ac:spMk id="23" creationId="{A3199386-3331-AB6A-5E74-DAFA5350A1D5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7:05.109" v="72"/>
          <ac:spMkLst>
            <pc:docMk/>
            <pc:sldMk cId="3849793654" sldId="287"/>
            <ac:spMk id="28" creationId="{2EB492CD-616E-47F8-933B-5E2D952A0593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7:05.109" v="72"/>
          <ac:spMkLst>
            <pc:docMk/>
            <pc:sldMk cId="3849793654" sldId="287"/>
            <ac:spMk id="30" creationId="{59383CF9-23B5-4335-9B21-1791C4CF1C75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7:05.109" v="72"/>
          <ac:spMkLst>
            <pc:docMk/>
            <pc:sldMk cId="3849793654" sldId="287"/>
            <ac:spMk id="32" creationId="{0007FE00-9498-4706-B255-6437B0252C02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8:31.877" v="83"/>
          <ac:spMkLst>
            <pc:docMk/>
            <pc:sldMk cId="3849793654" sldId="287"/>
            <ac:spMk id="45" creationId="{2EB492CD-616E-47F8-933B-5E2D952A0593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8:31.877" v="83"/>
          <ac:spMkLst>
            <pc:docMk/>
            <pc:sldMk cId="3849793654" sldId="287"/>
            <ac:spMk id="47" creationId="{59383CF9-23B5-4335-9B21-1791C4CF1C75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8:31.877" v="83"/>
          <ac:spMkLst>
            <pc:docMk/>
            <pc:sldMk cId="3849793654" sldId="287"/>
            <ac:spMk id="49" creationId="{0007FE00-9498-4706-B255-6437B0252C02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8:31.799" v="82"/>
          <ac:spMkLst>
            <pc:docMk/>
            <pc:sldMk cId="3849793654" sldId="287"/>
            <ac:spMk id="54" creationId="{2EB492CD-616E-47F8-933B-5E2D952A0593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8:31.799" v="82"/>
          <ac:spMkLst>
            <pc:docMk/>
            <pc:sldMk cId="3849793654" sldId="287"/>
            <ac:spMk id="56" creationId="{59383CF9-23B5-4335-9B21-1791C4CF1C75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3:48:31.799" v="82"/>
          <ac:spMkLst>
            <pc:docMk/>
            <pc:sldMk cId="3849793654" sldId="287"/>
            <ac:spMk id="58" creationId="{0007FE00-9498-4706-B255-6437B0252C02}"/>
          </ac:spMkLst>
        </pc:spChg>
        <pc:spChg chg="add">
          <ac:chgData name="Muhammad Wasif Athar" userId="S::m.athar@studenti.unipi.it::ed2dd637-2a48-46ca-baaf-10e174c31aae" providerId="AD" clId="Web-{5DF2DF86-388C-40F3-9BED-3F9B03479940}" dt="2023-05-09T13:48:31.877" v="83"/>
          <ac:spMkLst>
            <pc:docMk/>
            <pc:sldMk cId="3849793654" sldId="287"/>
            <ac:spMk id="60" creationId="{8B88B599-C539-4F18-A32A-40207EC6E21A}"/>
          </ac:spMkLst>
        </pc:spChg>
        <pc:spChg chg="add">
          <ac:chgData name="Muhammad Wasif Athar" userId="S::m.athar@studenti.unipi.it::ed2dd637-2a48-46ca-baaf-10e174c31aae" providerId="AD" clId="Web-{5DF2DF86-388C-40F3-9BED-3F9B03479940}" dt="2023-05-09T13:48:31.877" v="83"/>
          <ac:spMkLst>
            <pc:docMk/>
            <pc:sldMk cId="3849793654" sldId="287"/>
            <ac:spMk id="61" creationId="{5C8908E2-EE49-44D2-9428-A28D2312A8D5}"/>
          </ac:spMkLst>
        </pc:spChg>
        <pc:spChg chg="add">
          <ac:chgData name="Muhammad Wasif Athar" userId="S::m.athar@studenti.unipi.it::ed2dd637-2a48-46ca-baaf-10e174c31aae" providerId="AD" clId="Web-{5DF2DF86-388C-40F3-9BED-3F9B03479940}" dt="2023-05-09T13:48:31.877" v="83"/>
          <ac:spMkLst>
            <pc:docMk/>
            <pc:sldMk cId="3849793654" sldId="287"/>
            <ac:spMk id="62" creationId="{ED888B23-07FA-482A-96DF-47E31AF1A603}"/>
          </ac:spMkLst>
        </pc:spChg>
        <pc:grpChg chg="add">
          <ac:chgData name="Muhammad Wasif Athar" userId="S::m.athar@studenti.unipi.it::ed2dd637-2a48-46ca-baaf-10e174c31aae" providerId="AD" clId="Web-{5DF2DF86-388C-40F3-9BED-3F9B03479940}" dt="2023-05-09T13:48:31.877" v="83"/>
          <ac:grpSpMkLst>
            <pc:docMk/>
            <pc:sldMk cId="3849793654" sldId="287"/>
            <ac:grpSpMk id="63" creationId="{B29018A0-5DE6-4CC9-AB25-675616AF7225}"/>
          </ac:grpSpMkLst>
        </pc:grpChg>
        <pc:graphicFrameChg chg="add del">
          <ac:chgData name="Muhammad Wasif Athar" userId="S::m.athar@studenti.unipi.it::ed2dd637-2a48-46ca-baaf-10e174c31aae" providerId="AD" clId="Web-{5DF2DF86-388C-40F3-9BED-3F9B03479940}" dt="2023-05-09T13:46:27.483" v="62"/>
          <ac:graphicFrameMkLst>
            <pc:docMk/>
            <pc:sldMk cId="3849793654" sldId="287"/>
            <ac:graphicFrameMk id="34" creationId="{7A658D37-54E9-D673-115C-21D4784530B4}"/>
          </ac:graphicFrameMkLst>
        </pc:graphicFrameChg>
        <pc:graphicFrameChg chg="add del">
          <ac:chgData name="Muhammad Wasif Athar" userId="S::m.athar@studenti.unipi.it::ed2dd637-2a48-46ca-baaf-10e174c31aae" providerId="AD" clId="Web-{5DF2DF86-388C-40F3-9BED-3F9B03479940}" dt="2023-05-09T13:46:35.405" v="64"/>
          <ac:graphicFrameMkLst>
            <pc:docMk/>
            <pc:sldMk cId="3849793654" sldId="287"/>
            <ac:graphicFrameMk id="36" creationId="{9B90E1C0-1CC8-CF8C-A7BE-D288CEBDC861}"/>
          </ac:graphicFrameMkLst>
        </pc:graphicFrameChg>
        <pc:graphicFrameChg chg="add del">
          <ac:chgData name="Muhammad Wasif Athar" userId="S::m.athar@studenti.unipi.it::ed2dd637-2a48-46ca-baaf-10e174c31aae" providerId="AD" clId="Web-{5DF2DF86-388C-40F3-9BED-3F9B03479940}" dt="2023-05-09T13:46:40.812" v="66"/>
          <ac:graphicFrameMkLst>
            <pc:docMk/>
            <pc:sldMk cId="3849793654" sldId="287"/>
            <ac:graphicFrameMk id="38" creationId="{7A658D37-54E9-D673-115C-21D4784530B4}"/>
          </ac:graphicFrameMkLst>
        </pc:graphicFrameChg>
        <pc:graphicFrameChg chg="add mod modGraphic">
          <ac:chgData name="Muhammad Wasif Athar" userId="S::m.athar@studenti.unipi.it::ed2dd637-2a48-46ca-baaf-10e174c31aae" providerId="AD" clId="Web-{5DF2DF86-388C-40F3-9BED-3F9B03479940}" dt="2023-05-09T13:48:31.877" v="83"/>
          <ac:graphicFrameMkLst>
            <pc:docMk/>
            <pc:sldMk cId="3849793654" sldId="287"/>
            <ac:graphicFrameMk id="40" creationId="{4134D447-32E5-628D-282E-4B005ADB97C4}"/>
          </ac:graphicFrameMkLst>
        </pc:graphicFrameChg>
        <pc:picChg chg="add mod ord">
          <ac:chgData name="Muhammad Wasif Athar" userId="S::m.athar@studenti.unipi.it::ed2dd637-2a48-46ca-baaf-10e174c31aae" providerId="AD" clId="Web-{5DF2DF86-388C-40F3-9BED-3F9B03479940}" dt="2023-05-09T13:48:49.362" v="85" actId="14100"/>
          <ac:picMkLst>
            <pc:docMk/>
            <pc:sldMk cId="3849793654" sldId="287"/>
            <ac:picMk id="4" creationId="{541541F9-5D05-91EB-28FD-DD56835ACC8D}"/>
          </ac:picMkLst>
        </pc:picChg>
      </pc:sldChg>
      <pc:sldChg chg="addSp delSp modSp new del mod setBg setClrOvrMap">
        <pc:chgData name="Muhammad Wasif Athar" userId="S::m.athar@studenti.unipi.it::ed2dd637-2a48-46ca-baaf-10e174c31aae" providerId="AD" clId="Web-{5DF2DF86-388C-40F3-9BED-3F9B03479940}" dt="2023-05-09T16:22:51.007" v="357"/>
        <pc:sldMkLst>
          <pc:docMk/>
          <pc:sldMk cId="2602201049" sldId="288"/>
        </pc:sldMkLst>
        <pc:spChg chg="del">
          <ac:chgData name="Muhammad Wasif Athar" userId="S::m.athar@studenti.unipi.it::ed2dd637-2a48-46ca-baaf-10e174c31aae" providerId="AD" clId="Web-{5DF2DF86-388C-40F3-9BED-3F9B03479940}" dt="2023-05-09T15:55:28.308" v="101"/>
          <ac:spMkLst>
            <pc:docMk/>
            <pc:sldMk cId="2602201049" sldId="288"/>
            <ac:spMk id="2" creationId="{890A7BEB-F4F4-7FF6-987E-5E2DCB31B1ED}"/>
          </ac:spMkLst>
        </pc:spChg>
        <pc:spChg chg="add del mod">
          <ac:chgData name="Muhammad Wasif Athar" userId="S::m.athar@studenti.unipi.it::ed2dd637-2a48-46ca-baaf-10e174c31aae" providerId="AD" clId="Web-{5DF2DF86-388C-40F3-9BED-3F9B03479940}" dt="2023-05-09T15:58:51.642" v="125"/>
          <ac:spMkLst>
            <pc:docMk/>
            <pc:sldMk cId="2602201049" sldId="288"/>
            <ac:spMk id="3" creationId="{61380FF5-38FA-482A-399E-7EF65CB6020A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5:58:51.642" v="124"/>
          <ac:spMkLst>
            <pc:docMk/>
            <pc:sldMk cId="2602201049" sldId="288"/>
            <ac:spMk id="8" creationId="{907EF6B7-1338-4443-8C46-6A318D952DFD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5:58:47.438" v="122"/>
          <ac:spMkLst>
            <pc:docMk/>
            <pc:sldMk cId="2602201049" sldId="288"/>
            <ac:spMk id="10" creationId="{9228552E-C8B1-4A80-8448-0787CE0FC704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5:58:51.642" v="124"/>
          <ac:spMkLst>
            <pc:docMk/>
            <pc:sldMk cId="2602201049" sldId="288"/>
            <ac:spMk id="12" creationId="{081E4A58-353D-44AE-B2FC-2A74E2E400F7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5:58:51.642" v="124"/>
          <ac:spMkLst>
            <pc:docMk/>
            <pc:sldMk cId="2602201049" sldId="288"/>
            <ac:spMk id="13" creationId="{DAAE4CDD-124C-4DCF-9584-B6033B545DD5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5:58:51.642" v="124"/>
          <ac:spMkLst>
            <pc:docMk/>
            <pc:sldMk cId="2602201049" sldId="288"/>
            <ac:spMk id="14" creationId="{61380FF5-38FA-482A-399E-7EF65CB6020A}"/>
          </ac:spMkLst>
        </pc:spChg>
        <pc:spChg chg="add">
          <ac:chgData name="Muhammad Wasif Athar" userId="S::m.athar@studenti.unipi.it::ed2dd637-2a48-46ca-baaf-10e174c31aae" providerId="AD" clId="Web-{5DF2DF86-388C-40F3-9BED-3F9B03479940}" dt="2023-05-09T15:58:51.642" v="125"/>
          <ac:spMkLst>
            <pc:docMk/>
            <pc:sldMk cId="2602201049" sldId="288"/>
            <ac:spMk id="16" creationId="{1BB867FF-FC45-48F7-8104-F89BE54909F1}"/>
          </ac:spMkLst>
        </pc:spChg>
        <pc:spChg chg="add">
          <ac:chgData name="Muhammad Wasif Athar" userId="S::m.athar@studenti.unipi.it::ed2dd637-2a48-46ca-baaf-10e174c31aae" providerId="AD" clId="Web-{5DF2DF86-388C-40F3-9BED-3F9B03479940}" dt="2023-05-09T15:58:51.642" v="125"/>
          <ac:spMkLst>
            <pc:docMk/>
            <pc:sldMk cId="2602201049" sldId="288"/>
            <ac:spMk id="17" creationId="{8BB56887-D0D5-4F0C-9E19-7247EB83C8B7}"/>
          </ac:spMkLst>
        </pc:spChg>
        <pc:spChg chg="add">
          <ac:chgData name="Muhammad Wasif Athar" userId="S::m.athar@studenti.unipi.it::ed2dd637-2a48-46ca-baaf-10e174c31aae" providerId="AD" clId="Web-{5DF2DF86-388C-40F3-9BED-3F9B03479940}" dt="2023-05-09T15:58:51.642" v="125"/>
          <ac:spMkLst>
            <pc:docMk/>
            <pc:sldMk cId="2602201049" sldId="288"/>
            <ac:spMk id="18" creationId="{081E4A58-353D-44AE-B2FC-2A74E2E400F7}"/>
          </ac:spMkLst>
        </pc:spChg>
        <pc:spChg chg="add del mod">
          <ac:chgData name="Muhammad Wasif Athar" userId="S::m.athar@studenti.unipi.it::ed2dd637-2a48-46ca-baaf-10e174c31aae" providerId="AD" clId="Web-{5DF2DF86-388C-40F3-9BED-3F9B03479940}" dt="2023-05-09T15:59:44.205" v="136"/>
          <ac:spMkLst>
            <pc:docMk/>
            <pc:sldMk cId="2602201049" sldId="288"/>
            <ac:spMk id="19" creationId="{61380FF5-38FA-482A-399E-7EF65CB6020A}"/>
          </ac:spMkLst>
        </pc:spChg>
        <pc:graphicFrameChg chg="add del">
          <ac:chgData name="Muhammad Wasif Athar" userId="S::m.athar@studenti.unipi.it::ed2dd637-2a48-46ca-baaf-10e174c31aae" providerId="AD" clId="Web-{5DF2DF86-388C-40F3-9BED-3F9B03479940}" dt="2023-05-09T15:58:47.438" v="122"/>
          <ac:graphicFrameMkLst>
            <pc:docMk/>
            <pc:sldMk cId="2602201049" sldId="288"/>
            <ac:graphicFrameMk id="5" creationId="{B151E0EA-D05C-2CD6-330F-2E7066F07055}"/>
          </ac:graphicFrameMkLst>
        </pc:graphicFrameChg>
        <pc:graphicFrameChg chg="add mod modGraphic">
          <ac:chgData name="Muhammad Wasif Athar" userId="S::m.athar@studenti.unipi.it::ed2dd637-2a48-46ca-baaf-10e174c31aae" providerId="AD" clId="Web-{5DF2DF86-388C-40F3-9BED-3F9B03479940}" dt="2023-05-09T16:21:16.660" v="348" actId="20577"/>
          <ac:graphicFrameMkLst>
            <pc:docMk/>
            <pc:sldMk cId="2602201049" sldId="288"/>
            <ac:graphicFrameMk id="21" creationId="{0EA677F3-70F9-8075-4075-905B14F4DF15}"/>
          </ac:graphicFrameMkLst>
        </pc:graphicFrameChg>
        <pc:picChg chg="add del">
          <ac:chgData name="Muhammad Wasif Athar" userId="S::m.athar@studenti.unipi.it::ed2dd637-2a48-46ca-baaf-10e174c31aae" providerId="AD" clId="Web-{5DF2DF86-388C-40F3-9BED-3F9B03479940}" dt="2023-05-09T15:58:47.438" v="122"/>
          <ac:picMkLst>
            <pc:docMk/>
            <pc:sldMk cId="2602201049" sldId="288"/>
            <ac:picMk id="6" creationId="{D8A83EA0-C8F5-BFE4-AE5F-5EDD4296E193}"/>
          </ac:picMkLst>
        </pc:picChg>
      </pc:sldChg>
      <pc:sldChg chg="addSp delSp modSp new mod setBg setClrOvrMap">
        <pc:chgData name="Muhammad Wasif Athar" userId="S::m.athar@studenti.unipi.it::ed2dd637-2a48-46ca-baaf-10e174c31aae" providerId="AD" clId="Web-{5DF2DF86-388C-40F3-9BED-3F9B03479940}" dt="2023-05-09T16:02:32.444" v="186"/>
        <pc:sldMkLst>
          <pc:docMk/>
          <pc:sldMk cId="855869079" sldId="289"/>
        </pc:sldMkLst>
        <pc:spChg chg="mod">
          <ac:chgData name="Muhammad Wasif Athar" userId="S::m.athar@studenti.unipi.it::ed2dd637-2a48-46ca-baaf-10e174c31aae" providerId="AD" clId="Web-{5DF2DF86-388C-40F3-9BED-3F9B03479940}" dt="2023-05-09T16:02:32.444" v="186"/>
          <ac:spMkLst>
            <pc:docMk/>
            <pc:sldMk cId="855869079" sldId="289"/>
            <ac:spMk id="2" creationId="{12AB33EB-9D24-90D7-0AEA-F34E3725B8A3}"/>
          </ac:spMkLst>
        </pc:spChg>
        <pc:spChg chg="del">
          <ac:chgData name="Muhammad Wasif Athar" userId="S::m.athar@studenti.unipi.it::ed2dd637-2a48-46ca-baaf-10e174c31aae" providerId="AD" clId="Web-{5DF2DF86-388C-40F3-9BED-3F9B03479940}" dt="2023-05-09T16:02:04.662" v="158"/>
          <ac:spMkLst>
            <pc:docMk/>
            <pc:sldMk cId="855869079" sldId="289"/>
            <ac:spMk id="3" creationId="{5F8D76AB-2B0E-DD8A-6C50-558A232A8A87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6:02:32.444" v="186"/>
          <ac:spMkLst>
            <pc:docMk/>
            <pc:sldMk cId="855869079" sldId="289"/>
            <ac:spMk id="9" creationId="{5A59F003-E00A-43F9-91DC-CC54E3B87466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6:02:32.444" v="186"/>
          <ac:spMkLst>
            <pc:docMk/>
            <pc:sldMk cId="855869079" sldId="289"/>
            <ac:spMk id="11" creationId="{D74A4382-E3AD-430A-9A1F-DFA3E0E77A7D}"/>
          </ac:spMkLst>
        </pc:spChg>
        <pc:spChg chg="add del">
          <ac:chgData name="Muhammad Wasif Athar" userId="S::m.athar@studenti.unipi.it::ed2dd637-2a48-46ca-baaf-10e174c31aae" providerId="AD" clId="Web-{5DF2DF86-388C-40F3-9BED-3F9B03479940}" dt="2023-05-09T16:02:32.444" v="186"/>
          <ac:spMkLst>
            <pc:docMk/>
            <pc:sldMk cId="855869079" sldId="289"/>
            <ac:spMk id="13" creationId="{79F40191-0F44-4FD1-82CC-ACB507C14BE6}"/>
          </ac:spMkLst>
        </pc:spChg>
        <pc:spChg chg="add">
          <ac:chgData name="Muhammad Wasif Athar" userId="S::m.athar@studenti.unipi.it::ed2dd637-2a48-46ca-baaf-10e174c31aae" providerId="AD" clId="Web-{5DF2DF86-388C-40F3-9BED-3F9B03479940}" dt="2023-05-09T16:02:32.444" v="186"/>
          <ac:spMkLst>
            <pc:docMk/>
            <pc:sldMk cId="855869079" sldId="289"/>
            <ac:spMk id="18" creationId="{657F69E0-C4B0-4BEC-A689-4F8D877F05D4}"/>
          </ac:spMkLst>
        </pc:spChg>
        <pc:spChg chg="add">
          <ac:chgData name="Muhammad Wasif Athar" userId="S::m.athar@studenti.unipi.it::ed2dd637-2a48-46ca-baaf-10e174c31aae" providerId="AD" clId="Web-{5DF2DF86-388C-40F3-9BED-3F9B03479940}" dt="2023-05-09T16:02:32.444" v="186"/>
          <ac:spMkLst>
            <pc:docMk/>
            <pc:sldMk cId="855869079" sldId="289"/>
            <ac:spMk id="20" creationId="{9F6380B4-6A1C-481E-8408-B4E6C75B9B81}"/>
          </ac:spMkLst>
        </pc:spChg>
        <pc:picChg chg="add mod">
          <ac:chgData name="Muhammad Wasif Athar" userId="S::m.athar@studenti.unipi.it::ed2dd637-2a48-46ca-baaf-10e174c31aae" providerId="AD" clId="Web-{5DF2DF86-388C-40F3-9BED-3F9B03479940}" dt="2023-05-09T16:02:32.444" v="186"/>
          <ac:picMkLst>
            <pc:docMk/>
            <pc:sldMk cId="855869079" sldId="289"/>
            <ac:picMk id="5" creationId="{DD9FFF83-7D30-BAD8-48F8-6563B67DC465}"/>
          </ac:picMkLst>
        </pc:picChg>
      </pc:sldChg>
    </pc:docChg>
  </pc:docChgLst>
  <pc:docChgLst>
    <pc:chgData name="Nafissa Fatima Y Belkorchi" userId="S::b.nafissa@studenti.unipi.it::153c4454-1065-454d-925e-d616651bb852" providerId="AD" clId="Web-{D2270A77-7EC0-4E52-B9DC-B116E58BFCA4}"/>
    <pc:docChg chg="addSld modSld">
      <pc:chgData name="Nafissa Fatima Y Belkorchi" userId="S::b.nafissa@studenti.unipi.it::153c4454-1065-454d-925e-d616651bb852" providerId="AD" clId="Web-{D2270A77-7EC0-4E52-B9DC-B116E58BFCA4}" dt="2023-05-08T16:29:57.193" v="21"/>
      <pc:docMkLst>
        <pc:docMk/>
      </pc:docMkLst>
      <pc:sldChg chg="addSp delSp modSp">
        <pc:chgData name="Nafissa Fatima Y Belkorchi" userId="S::b.nafissa@studenti.unipi.it::153c4454-1065-454d-925e-d616651bb852" providerId="AD" clId="Web-{D2270A77-7EC0-4E52-B9DC-B116E58BFCA4}" dt="2023-05-08T16:29:53.131" v="20" actId="1076"/>
        <pc:sldMkLst>
          <pc:docMk/>
          <pc:sldMk cId="2437420691" sldId="272"/>
        </pc:sldMkLst>
        <pc:spChg chg="mod">
          <ac:chgData name="Nafissa Fatima Y Belkorchi" userId="S::b.nafissa@studenti.unipi.it::153c4454-1065-454d-925e-d616651bb852" providerId="AD" clId="Web-{D2270A77-7EC0-4E52-B9DC-B116E58BFCA4}" dt="2023-05-08T16:27:18.734" v="10" actId="20577"/>
          <ac:spMkLst>
            <pc:docMk/>
            <pc:sldMk cId="2437420691" sldId="272"/>
            <ac:spMk id="2" creationId="{6A763BF5-3DFF-F120-B56D-A319FF4E935E}"/>
          </ac:spMkLst>
        </pc:spChg>
        <pc:spChg chg="del">
          <ac:chgData name="Nafissa Fatima Y Belkorchi" userId="S::b.nafissa@studenti.unipi.it::153c4454-1065-454d-925e-d616651bb852" providerId="AD" clId="Web-{D2270A77-7EC0-4E52-B9DC-B116E58BFCA4}" dt="2023-05-08T16:27:21.688" v="11"/>
          <ac:spMkLst>
            <pc:docMk/>
            <pc:sldMk cId="2437420691" sldId="272"/>
            <ac:spMk id="3" creationId="{8EC86FC0-FC55-2F3F-FA49-4FE6BBF685CE}"/>
          </ac:spMkLst>
        </pc:spChg>
        <pc:spChg chg="add del mod">
          <ac:chgData name="Nafissa Fatima Y Belkorchi" userId="S::b.nafissa@studenti.unipi.it::153c4454-1065-454d-925e-d616651bb852" providerId="AD" clId="Web-{D2270A77-7EC0-4E52-B9DC-B116E58BFCA4}" dt="2023-05-08T16:29:03.551" v="16"/>
          <ac:spMkLst>
            <pc:docMk/>
            <pc:sldMk cId="2437420691" sldId="272"/>
            <ac:spMk id="6" creationId="{174BB88B-C553-C577-11FF-3001F43FDA4A}"/>
          </ac:spMkLst>
        </pc:spChg>
        <pc:picChg chg="add del mod ord">
          <ac:chgData name="Nafissa Fatima Y Belkorchi" userId="S::b.nafissa@studenti.unipi.it::153c4454-1065-454d-925e-d616651bb852" providerId="AD" clId="Web-{D2270A77-7EC0-4E52-B9DC-B116E58BFCA4}" dt="2023-05-08T16:27:32.172" v="15"/>
          <ac:picMkLst>
            <pc:docMk/>
            <pc:sldMk cId="2437420691" sldId="272"/>
            <ac:picMk id="4" creationId="{5EC96125-FFB5-E81F-34A2-825906DA9456}"/>
          </ac:picMkLst>
        </pc:picChg>
        <pc:picChg chg="add mod ord">
          <ac:chgData name="Nafissa Fatima Y Belkorchi" userId="S::b.nafissa@studenti.unipi.it::153c4454-1065-454d-925e-d616651bb852" providerId="AD" clId="Web-{D2270A77-7EC0-4E52-B9DC-B116E58BFCA4}" dt="2023-05-08T16:29:06.848" v="17" actId="1076"/>
          <ac:picMkLst>
            <pc:docMk/>
            <pc:sldMk cId="2437420691" sldId="272"/>
            <ac:picMk id="7" creationId="{4048BAF7-23A6-D94E-EA70-2B5262F0C44A}"/>
          </ac:picMkLst>
        </pc:picChg>
        <pc:picChg chg="add mod">
          <ac:chgData name="Nafissa Fatima Y Belkorchi" userId="S::b.nafissa@studenti.unipi.it::153c4454-1065-454d-925e-d616651bb852" providerId="AD" clId="Web-{D2270A77-7EC0-4E52-B9DC-B116E58BFCA4}" dt="2023-05-08T16:29:53.131" v="20" actId="1076"/>
          <ac:picMkLst>
            <pc:docMk/>
            <pc:sldMk cId="2437420691" sldId="272"/>
            <ac:picMk id="8" creationId="{6861F92D-A321-D775-F1D1-9F89D2D61A2E}"/>
          </ac:picMkLst>
        </pc:picChg>
      </pc:sldChg>
      <pc:sldChg chg="new">
        <pc:chgData name="Nafissa Fatima Y Belkorchi" userId="S::b.nafissa@studenti.unipi.it::153c4454-1065-454d-925e-d616651bb852" providerId="AD" clId="Web-{D2270A77-7EC0-4E52-B9DC-B116E58BFCA4}" dt="2023-05-08T16:29:57.193" v="21"/>
        <pc:sldMkLst>
          <pc:docMk/>
          <pc:sldMk cId="2753216923" sldId="273"/>
        </pc:sldMkLst>
      </pc:sldChg>
    </pc:docChg>
  </pc:docChgLst>
  <pc:docChgLst>
    <pc:chgData name="Amandine Francoise Lina Zolli" userId="S::a.zolli@studenti.unipi.it::08e31f12-3cac-4abd-9b07-524556180275" providerId="AD" clId="Web-{EBAAC948-E2EC-4E0E-A90F-D6EF5EEE1208}"/>
    <pc:docChg chg="modSld">
      <pc:chgData name="Amandine Francoise Lina Zolli" userId="S::a.zolli@studenti.unipi.it::08e31f12-3cac-4abd-9b07-524556180275" providerId="AD" clId="Web-{EBAAC948-E2EC-4E0E-A90F-D6EF5EEE1208}" dt="2023-05-09T20:29:13.765" v="11" actId="14100"/>
      <pc:docMkLst>
        <pc:docMk/>
      </pc:docMkLst>
      <pc:sldChg chg="addSp delSp modSp">
        <pc:chgData name="Amandine Francoise Lina Zolli" userId="S::a.zolli@studenti.unipi.it::08e31f12-3cac-4abd-9b07-524556180275" providerId="AD" clId="Web-{EBAAC948-E2EC-4E0E-A90F-D6EF5EEE1208}" dt="2023-05-09T20:29:13.765" v="11" actId="14100"/>
        <pc:sldMkLst>
          <pc:docMk/>
          <pc:sldMk cId="1694434616" sldId="274"/>
        </pc:sldMkLst>
        <pc:spChg chg="add del mod">
          <ac:chgData name="Amandine Francoise Lina Zolli" userId="S::a.zolli@studenti.unipi.it::08e31f12-3cac-4abd-9b07-524556180275" providerId="AD" clId="Web-{EBAAC948-E2EC-4E0E-A90F-D6EF5EEE1208}" dt="2023-05-09T20:29:05.781" v="9"/>
          <ac:spMkLst>
            <pc:docMk/>
            <pc:sldMk cId="1694434616" sldId="274"/>
            <ac:spMk id="6" creationId="{362D54D3-9D24-0B5E-30E1-4BE308E1CAE0}"/>
          </ac:spMkLst>
        </pc:spChg>
        <pc:picChg chg="add mod modCrop">
          <ac:chgData name="Amandine Francoise Lina Zolli" userId="S::a.zolli@studenti.unipi.it::08e31f12-3cac-4abd-9b07-524556180275" providerId="AD" clId="Web-{EBAAC948-E2EC-4E0E-A90F-D6EF5EEE1208}" dt="2023-05-09T20:29:13.765" v="11" actId="14100"/>
          <ac:picMkLst>
            <pc:docMk/>
            <pc:sldMk cId="1694434616" sldId="274"/>
            <ac:picMk id="3" creationId="{E02DFFAC-F902-7ECC-CDC1-C83367B701B8}"/>
          </ac:picMkLst>
        </pc:picChg>
        <pc:picChg chg="del">
          <ac:chgData name="Amandine Francoise Lina Zolli" userId="S::a.zolli@studenti.unipi.it::08e31f12-3cac-4abd-9b07-524556180275" providerId="AD" clId="Web-{EBAAC948-E2EC-4E0E-A90F-D6EF5EEE1208}" dt="2023-05-09T20:28:59.218" v="8"/>
          <ac:picMkLst>
            <pc:docMk/>
            <pc:sldMk cId="1694434616" sldId="274"/>
            <ac:picMk id="5" creationId="{681C384E-4688-1C8F-1D58-2C31F83D14BA}"/>
          </ac:picMkLst>
        </pc:picChg>
      </pc:sldChg>
    </pc:docChg>
  </pc:docChgLst>
  <pc:docChgLst>
    <pc:chgData name="Nafissa Fatima Y Belkorchi" userId="S::b.nafissa@studenti.unipi.it::153c4454-1065-454d-925e-d616651bb852" providerId="AD" clId="Web-{3F80D0B8-71B9-40E2-A230-7DB97CBE05FA}"/>
    <pc:docChg chg="addSld delSld modSld">
      <pc:chgData name="Nafissa Fatima Y Belkorchi" userId="S::b.nafissa@studenti.unipi.it::153c4454-1065-454d-925e-d616651bb852" providerId="AD" clId="Web-{3F80D0B8-71B9-40E2-A230-7DB97CBE05FA}" dt="2023-05-08T16:06:22.549" v="343" actId="20577"/>
      <pc:docMkLst>
        <pc:docMk/>
      </pc:docMkLst>
      <pc:sldChg chg="modSp">
        <pc:chgData name="Nafissa Fatima Y Belkorchi" userId="S::b.nafissa@studenti.unipi.it::153c4454-1065-454d-925e-d616651bb852" providerId="AD" clId="Web-{3F80D0B8-71B9-40E2-A230-7DB97CBE05FA}" dt="2023-05-08T14:17:54.587" v="4" actId="14100"/>
        <pc:sldMkLst>
          <pc:docMk/>
          <pc:sldMk cId="3371348786" sldId="258"/>
        </pc:sldMkLst>
        <pc:spChg chg="mod">
          <ac:chgData name="Nafissa Fatima Y Belkorchi" userId="S::b.nafissa@studenti.unipi.it::153c4454-1065-454d-925e-d616651bb852" providerId="AD" clId="Web-{3F80D0B8-71B9-40E2-A230-7DB97CBE05FA}" dt="2023-05-08T14:17:54.587" v="4" actId="14100"/>
          <ac:spMkLst>
            <pc:docMk/>
            <pc:sldMk cId="3371348786" sldId="258"/>
            <ac:spMk id="22" creationId="{1BDA2A52-B38F-F512-6723-973697485D4B}"/>
          </ac:spMkLst>
        </pc:spChg>
        <pc:spChg chg="mod">
          <ac:chgData name="Nafissa Fatima Y Belkorchi" userId="S::b.nafissa@studenti.unipi.it::153c4454-1065-454d-925e-d616651bb852" providerId="AD" clId="Web-{3F80D0B8-71B9-40E2-A230-7DB97CBE05FA}" dt="2023-05-08T14:17:51.447" v="3" actId="1076"/>
          <ac:spMkLst>
            <pc:docMk/>
            <pc:sldMk cId="3371348786" sldId="258"/>
            <ac:spMk id="24" creationId="{2B70971B-158B-536E-3E11-31F1A87180DA}"/>
          </ac:spMkLst>
        </pc:spChg>
      </pc:sldChg>
      <pc:sldChg chg="addSp modSp">
        <pc:chgData name="Nafissa Fatima Y Belkorchi" userId="S::b.nafissa@studenti.unipi.it::153c4454-1065-454d-925e-d616651bb852" providerId="AD" clId="Web-{3F80D0B8-71B9-40E2-A230-7DB97CBE05FA}" dt="2023-05-08T15:22:00.364" v="61"/>
        <pc:sldMkLst>
          <pc:docMk/>
          <pc:sldMk cId="4291511831" sldId="262"/>
        </pc:sldMkLst>
        <pc:spChg chg="mod">
          <ac:chgData name="Nafissa Fatima Y Belkorchi" userId="S::b.nafissa@studenti.unipi.it::153c4454-1065-454d-925e-d616651bb852" providerId="AD" clId="Web-{3F80D0B8-71B9-40E2-A230-7DB97CBE05FA}" dt="2023-05-08T15:20:34.519" v="48" actId="1076"/>
          <ac:spMkLst>
            <pc:docMk/>
            <pc:sldMk cId="4291511831" sldId="262"/>
            <ac:spMk id="2" creationId="{2E68D601-86EA-9D47-36B3-7BD57F228C7C}"/>
          </ac:spMkLst>
        </pc:spChg>
        <pc:graphicFrameChg chg="add mod modGraphic">
          <ac:chgData name="Nafissa Fatima Y Belkorchi" userId="S::b.nafissa@studenti.unipi.it::153c4454-1065-454d-925e-d616651bb852" providerId="AD" clId="Web-{3F80D0B8-71B9-40E2-A230-7DB97CBE05FA}" dt="2023-05-08T15:22:00.364" v="61"/>
          <ac:graphicFrameMkLst>
            <pc:docMk/>
            <pc:sldMk cId="4291511831" sldId="262"/>
            <ac:graphicFrameMk id="5" creationId="{4506DE48-012F-217C-F770-2FCC6901C279}"/>
          </ac:graphicFrameMkLst>
        </pc:graphicFrameChg>
        <pc:picChg chg="mod">
          <ac:chgData name="Nafissa Fatima Y Belkorchi" userId="S::b.nafissa@studenti.unipi.it::153c4454-1065-454d-925e-d616651bb852" providerId="AD" clId="Web-{3F80D0B8-71B9-40E2-A230-7DB97CBE05FA}" dt="2023-05-08T15:20:36.723" v="49" actId="1076"/>
          <ac:picMkLst>
            <pc:docMk/>
            <pc:sldMk cId="4291511831" sldId="262"/>
            <ac:picMk id="4" creationId="{C6336E7E-38FF-6968-314D-7D48309A361E}"/>
          </ac:picMkLst>
        </pc:picChg>
      </pc:sldChg>
      <pc:sldChg chg="addSp delSp modSp del">
        <pc:chgData name="Nafissa Fatima Y Belkorchi" userId="S::b.nafissa@studenti.unipi.it::153c4454-1065-454d-925e-d616651bb852" providerId="AD" clId="Web-{3F80D0B8-71B9-40E2-A230-7DB97CBE05FA}" dt="2023-05-08T15:24:55.272" v="106"/>
        <pc:sldMkLst>
          <pc:docMk/>
          <pc:sldMk cId="4216011862" sldId="266"/>
        </pc:sldMkLst>
        <pc:spChg chg="del">
          <ac:chgData name="Nafissa Fatima Y Belkorchi" userId="S::b.nafissa@studenti.unipi.it::153c4454-1065-454d-925e-d616651bb852" providerId="AD" clId="Web-{3F80D0B8-71B9-40E2-A230-7DB97CBE05FA}" dt="2023-05-08T15:16:37.078" v="5"/>
          <ac:spMkLst>
            <pc:docMk/>
            <pc:sldMk cId="4216011862" sldId="266"/>
            <ac:spMk id="3" creationId="{E81C115A-EBF0-AD14-3247-699BDE115388}"/>
          </ac:spMkLst>
        </pc:spChg>
        <pc:spChg chg="add del mod">
          <ac:chgData name="Nafissa Fatima Y Belkorchi" userId="S::b.nafissa@studenti.unipi.it::153c4454-1065-454d-925e-d616651bb852" providerId="AD" clId="Web-{3F80D0B8-71B9-40E2-A230-7DB97CBE05FA}" dt="2023-05-08T15:23:12.927" v="85"/>
          <ac:spMkLst>
            <pc:docMk/>
            <pc:sldMk cId="4216011862" sldId="266"/>
            <ac:spMk id="7" creationId="{D91CE353-3ED5-31BE-74DA-B66BDA38455E}"/>
          </ac:spMkLst>
        </pc:spChg>
        <pc:graphicFrameChg chg="add del mod ord modGraphic">
          <ac:chgData name="Nafissa Fatima Y Belkorchi" userId="S::b.nafissa@studenti.unipi.it::153c4454-1065-454d-925e-d616651bb852" providerId="AD" clId="Web-{3F80D0B8-71B9-40E2-A230-7DB97CBE05FA}" dt="2023-05-08T15:22:50.771" v="84"/>
          <ac:graphicFrameMkLst>
            <pc:docMk/>
            <pc:sldMk cId="4216011862" sldId="266"/>
            <ac:graphicFrameMk id="5" creationId="{8825084A-8F49-300B-C68E-0B74C22EF7F6}"/>
          </ac:graphicFrameMkLst>
        </pc:graphicFrameChg>
        <pc:graphicFrameChg chg="add mod ord modGraphic">
          <ac:chgData name="Nafissa Fatima Y Belkorchi" userId="S::b.nafissa@studenti.unipi.it::153c4454-1065-454d-925e-d616651bb852" providerId="AD" clId="Web-{3F80D0B8-71B9-40E2-A230-7DB97CBE05FA}" dt="2023-05-08T15:24:51.538" v="105"/>
          <ac:graphicFrameMkLst>
            <pc:docMk/>
            <pc:sldMk cId="4216011862" sldId="266"/>
            <ac:graphicFrameMk id="9" creationId="{FF1E0058-F4E9-DFDF-5A95-1AF1D9AC499C}"/>
          </ac:graphicFrameMkLst>
        </pc:graphicFrameChg>
      </pc:sldChg>
      <pc:sldChg chg="addSp delSp modSp new">
        <pc:chgData name="Nafissa Fatima Y Belkorchi" userId="S::b.nafissa@studenti.unipi.it::153c4454-1065-454d-925e-d616651bb852" providerId="AD" clId="Web-{3F80D0B8-71B9-40E2-A230-7DB97CBE05FA}" dt="2023-05-08T15:54:14.932" v="303" actId="20577"/>
        <pc:sldMkLst>
          <pc:docMk/>
          <pc:sldMk cId="154847217" sldId="267"/>
        </pc:sldMkLst>
        <pc:spChg chg="mod">
          <ac:chgData name="Nafissa Fatima Y Belkorchi" userId="S::b.nafissa@studenti.unipi.it::153c4454-1065-454d-925e-d616651bb852" providerId="AD" clId="Web-{3F80D0B8-71B9-40E2-A230-7DB97CBE05FA}" dt="2023-05-08T15:54:14.932" v="303" actId="20577"/>
          <ac:spMkLst>
            <pc:docMk/>
            <pc:sldMk cId="154847217" sldId="267"/>
            <ac:spMk id="2" creationId="{C14EE6FB-2A25-4D13-F980-53CB964BD526}"/>
          </ac:spMkLst>
        </pc:spChg>
        <pc:spChg chg="add del">
          <ac:chgData name="Nafissa Fatima Y Belkorchi" userId="S::b.nafissa@studenti.unipi.it::153c4454-1065-454d-925e-d616651bb852" providerId="AD" clId="Web-{3F80D0B8-71B9-40E2-A230-7DB97CBE05FA}" dt="2023-05-08T15:28:10.712" v="107"/>
          <ac:spMkLst>
            <pc:docMk/>
            <pc:sldMk cId="154847217" sldId="267"/>
            <ac:spMk id="3" creationId="{7A5601BB-08DB-9739-1BFD-CB4E14507535}"/>
          </ac:spMkLst>
        </pc:spChg>
        <pc:graphicFrameChg chg="add del mod ord modGraphic">
          <ac:chgData name="Nafissa Fatima Y Belkorchi" userId="S::b.nafissa@studenti.unipi.it::153c4454-1065-454d-925e-d616651bb852" providerId="AD" clId="Web-{3F80D0B8-71B9-40E2-A230-7DB97CBE05FA}" dt="2023-05-08T15:20:20.254" v="45"/>
          <ac:graphicFrameMkLst>
            <pc:docMk/>
            <pc:sldMk cId="154847217" sldId="267"/>
            <ac:graphicFrameMk id="5" creationId="{7C928988-7BC4-E0EC-D49B-008F4B498173}"/>
          </ac:graphicFrameMkLst>
        </pc:graphicFrameChg>
        <pc:graphicFrameChg chg="add mod ord modGraphic">
          <ac:chgData name="Nafissa Fatima Y Belkorchi" userId="S::b.nafissa@studenti.unipi.it::153c4454-1065-454d-925e-d616651bb852" providerId="AD" clId="Web-{3F80D0B8-71B9-40E2-A230-7DB97CBE05FA}" dt="2023-05-08T15:50:11.367" v="249"/>
          <ac:graphicFrameMkLst>
            <pc:docMk/>
            <pc:sldMk cId="154847217" sldId="267"/>
            <ac:graphicFrameMk id="7" creationId="{9EFF00B9-8627-D89E-7E92-ECA0FC2451A0}"/>
          </ac:graphicFrameMkLst>
        </pc:graphicFrameChg>
        <pc:picChg chg="add mod">
          <ac:chgData name="Nafissa Fatima Y Belkorchi" userId="S::b.nafissa@studenti.unipi.it::153c4454-1065-454d-925e-d616651bb852" providerId="AD" clId="Web-{3F80D0B8-71B9-40E2-A230-7DB97CBE05FA}" dt="2023-05-08T15:50:42.195" v="251" actId="14100"/>
          <ac:picMkLst>
            <pc:docMk/>
            <pc:sldMk cId="154847217" sldId="267"/>
            <ac:picMk id="8" creationId="{39C6FF07-A1B3-913D-BF5D-87BE9AC2559D}"/>
          </ac:picMkLst>
        </pc:picChg>
      </pc:sldChg>
      <pc:sldChg chg="addSp delSp modSp new">
        <pc:chgData name="Nafissa Fatima Y Belkorchi" userId="S::b.nafissa@studenti.unipi.it::153c4454-1065-454d-925e-d616651bb852" providerId="AD" clId="Web-{3F80D0B8-71B9-40E2-A230-7DB97CBE05FA}" dt="2023-05-08T15:53:23.009" v="301" actId="1076"/>
        <pc:sldMkLst>
          <pc:docMk/>
          <pc:sldMk cId="3703226288" sldId="268"/>
        </pc:sldMkLst>
        <pc:spChg chg="mod">
          <ac:chgData name="Nafissa Fatima Y Belkorchi" userId="S::b.nafissa@studenti.unipi.it::153c4454-1065-454d-925e-d616651bb852" providerId="AD" clId="Web-{3F80D0B8-71B9-40E2-A230-7DB97CBE05FA}" dt="2023-05-08T15:52:36.290" v="281" actId="20577"/>
          <ac:spMkLst>
            <pc:docMk/>
            <pc:sldMk cId="3703226288" sldId="268"/>
            <ac:spMk id="2" creationId="{83B18C6F-69B7-7C65-C152-298B5124E219}"/>
          </ac:spMkLst>
        </pc:spChg>
        <pc:spChg chg="mod">
          <ac:chgData name="Nafissa Fatima Y Belkorchi" userId="S::b.nafissa@studenti.unipi.it::153c4454-1065-454d-925e-d616651bb852" providerId="AD" clId="Web-{3F80D0B8-71B9-40E2-A230-7DB97CBE05FA}" dt="2023-05-08T15:52:44.446" v="282" actId="14100"/>
          <ac:spMkLst>
            <pc:docMk/>
            <pc:sldMk cId="3703226288" sldId="268"/>
            <ac:spMk id="3" creationId="{0A36EE03-EBD4-4EC7-5865-C958753874E7}"/>
          </ac:spMkLst>
        </pc:spChg>
        <pc:spChg chg="add mod">
          <ac:chgData name="Nafissa Fatima Y Belkorchi" userId="S::b.nafissa@studenti.unipi.it::153c4454-1065-454d-925e-d616651bb852" providerId="AD" clId="Web-{3F80D0B8-71B9-40E2-A230-7DB97CBE05FA}" dt="2023-05-08T15:53:20.509" v="300" actId="1076"/>
          <ac:spMkLst>
            <pc:docMk/>
            <pc:sldMk cId="3703226288" sldId="268"/>
            <ac:spMk id="9" creationId="{A03673FC-28D7-D457-8E85-EE4F248F56E7}"/>
          </ac:spMkLst>
        </pc:spChg>
        <pc:graphicFrameChg chg="add del mod modGraphic">
          <ac:chgData name="Nafissa Fatima Y Belkorchi" userId="S::b.nafissa@studenti.unipi.it::153c4454-1065-454d-925e-d616651bb852" providerId="AD" clId="Web-{3F80D0B8-71B9-40E2-A230-7DB97CBE05FA}" dt="2023-05-08T15:42:50.690" v="128"/>
          <ac:graphicFrameMkLst>
            <pc:docMk/>
            <pc:sldMk cId="3703226288" sldId="268"/>
            <ac:graphicFrameMk id="5" creationId="{EE8080B6-933F-DCCA-91B6-ABEAA8C7FDE7}"/>
          </ac:graphicFrameMkLst>
        </pc:graphicFrameChg>
        <pc:graphicFrameChg chg="add mod modGraphic">
          <ac:chgData name="Nafissa Fatima Y Belkorchi" userId="S::b.nafissa@studenti.unipi.it::153c4454-1065-454d-925e-d616651bb852" providerId="AD" clId="Web-{3F80D0B8-71B9-40E2-A230-7DB97CBE05FA}" dt="2023-05-08T15:53:23.009" v="301" actId="1076"/>
          <ac:graphicFrameMkLst>
            <pc:docMk/>
            <pc:sldMk cId="3703226288" sldId="268"/>
            <ac:graphicFrameMk id="7" creationId="{72AFDF12-8F02-6FF0-15EE-3C2CE9821A01}"/>
          </ac:graphicFrameMkLst>
        </pc:graphicFrameChg>
      </pc:sldChg>
      <pc:sldChg chg="addSp delSp modSp new del">
        <pc:chgData name="Nafissa Fatima Y Belkorchi" userId="S::b.nafissa@studenti.unipi.it::153c4454-1065-454d-925e-d616651bb852" providerId="AD" clId="Web-{3F80D0B8-71B9-40E2-A230-7DB97CBE05FA}" dt="2023-05-08T16:06:18.549" v="338"/>
        <pc:sldMkLst>
          <pc:docMk/>
          <pc:sldMk cId="275469015" sldId="269"/>
        </pc:sldMkLst>
        <pc:spChg chg="mod">
          <ac:chgData name="Nafissa Fatima Y Belkorchi" userId="S::b.nafissa@studenti.unipi.it::153c4454-1065-454d-925e-d616651bb852" providerId="AD" clId="Web-{3F80D0B8-71B9-40E2-A230-7DB97CBE05FA}" dt="2023-05-08T15:54:42.651" v="304" actId="20577"/>
          <ac:spMkLst>
            <pc:docMk/>
            <pc:sldMk cId="275469015" sldId="269"/>
            <ac:spMk id="2" creationId="{C37E102B-06A8-7FCA-166C-1A0C5496DA9D}"/>
          </ac:spMkLst>
        </pc:spChg>
        <pc:spChg chg="del">
          <ac:chgData name="Nafissa Fatima Y Belkorchi" userId="S::b.nafissa@studenti.unipi.it::153c4454-1065-454d-925e-d616651bb852" providerId="AD" clId="Web-{3F80D0B8-71B9-40E2-A230-7DB97CBE05FA}" dt="2023-05-08T15:56:00.620" v="305"/>
          <ac:spMkLst>
            <pc:docMk/>
            <pc:sldMk cId="275469015" sldId="269"/>
            <ac:spMk id="3" creationId="{6F9DD7F4-2FC7-00E7-5DD4-896FF6422AA7}"/>
          </ac:spMkLst>
        </pc:spChg>
        <pc:picChg chg="add mod ord">
          <ac:chgData name="Nafissa Fatima Y Belkorchi" userId="S::b.nafissa@studenti.unipi.it::153c4454-1065-454d-925e-d616651bb852" providerId="AD" clId="Web-{3F80D0B8-71B9-40E2-A230-7DB97CBE05FA}" dt="2023-05-08T15:56:03.589" v="306" actId="1076"/>
          <ac:picMkLst>
            <pc:docMk/>
            <pc:sldMk cId="275469015" sldId="269"/>
            <ac:picMk id="4" creationId="{88080724-1B70-7387-45CF-2090B24DDEDD}"/>
          </ac:picMkLst>
        </pc:picChg>
        <pc:picChg chg="add mod modCrop">
          <ac:chgData name="Nafissa Fatima Y Belkorchi" userId="S::b.nafissa@studenti.unipi.it::153c4454-1065-454d-925e-d616651bb852" providerId="AD" clId="Web-{3F80D0B8-71B9-40E2-A230-7DB97CBE05FA}" dt="2023-05-08T15:58:42.310" v="311" actId="1076"/>
          <ac:picMkLst>
            <pc:docMk/>
            <pc:sldMk cId="275469015" sldId="269"/>
            <ac:picMk id="5" creationId="{86DFF782-9312-9C4A-9D7E-6EAC7EFA3D16}"/>
          </ac:picMkLst>
        </pc:picChg>
        <pc:picChg chg="add mod">
          <ac:chgData name="Nafissa Fatima Y Belkorchi" userId="S::b.nafissa@studenti.unipi.it::153c4454-1065-454d-925e-d616651bb852" providerId="AD" clId="Web-{3F80D0B8-71B9-40E2-A230-7DB97CBE05FA}" dt="2023-05-08T16:01:54.687" v="331" actId="1076"/>
          <ac:picMkLst>
            <pc:docMk/>
            <pc:sldMk cId="275469015" sldId="269"/>
            <ac:picMk id="6" creationId="{BE05A3EE-5752-B1AA-A9D2-3D74048B6E82}"/>
          </ac:picMkLst>
        </pc:picChg>
      </pc:sldChg>
      <pc:sldChg chg="addSp delSp modSp add replId">
        <pc:chgData name="Nafissa Fatima Y Belkorchi" userId="S::b.nafissa@studenti.unipi.it::153c4454-1065-454d-925e-d616651bb852" providerId="AD" clId="Web-{3F80D0B8-71B9-40E2-A230-7DB97CBE05FA}" dt="2023-05-08T16:06:22.549" v="343" actId="20577"/>
        <pc:sldMkLst>
          <pc:docMk/>
          <pc:sldMk cId="4242990155" sldId="270"/>
        </pc:sldMkLst>
        <pc:spChg chg="add mod">
          <ac:chgData name="Nafissa Fatima Y Belkorchi" userId="S::b.nafissa@studenti.unipi.it::153c4454-1065-454d-925e-d616651bb852" providerId="AD" clId="Web-{3F80D0B8-71B9-40E2-A230-7DB97CBE05FA}" dt="2023-05-08T16:06:22.549" v="343" actId="20577"/>
          <ac:spMkLst>
            <pc:docMk/>
            <pc:sldMk cId="4242990155" sldId="270"/>
            <ac:spMk id="9" creationId="{42C29BF8-1B6C-FD22-5144-0D763950E59C}"/>
          </ac:spMkLst>
        </pc:spChg>
        <pc:picChg chg="add mod">
          <ac:chgData name="Nafissa Fatima Y Belkorchi" userId="S::b.nafissa@studenti.unipi.it::153c4454-1065-454d-925e-d616651bb852" providerId="AD" clId="Web-{3F80D0B8-71B9-40E2-A230-7DB97CBE05FA}" dt="2023-05-08T16:04:35.454" v="335" actId="1076"/>
          <ac:picMkLst>
            <pc:docMk/>
            <pc:sldMk cId="4242990155" sldId="270"/>
            <ac:picMk id="3" creationId="{22603717-9448-7793-9068-11A40DD3EE96}"/>
          </ac:picMkLst>
        </pc:picChg>
        <pc:picChg chg="del">
          <ac:chgData name="Nafissa Fatima Y Belkorchi" userId="S::b.nafissa@studenti.unipi.it::153c4454-1065-454d-925e-d616651bb852" providerId="AD" clId="Web-{3F80D0B8-71B9-40E2-A230-7DB97CBE05FA}" dt="2023-05-08T16:05:37.345" v="337"/>
          <ac:picMkLst>
            <pc:docMk/>
            <pc:sldMk cId="4242990155" sldId="270"/>
            <ac:picMk id="4" creationId="{88080724-1B70-7387-45CF-2090B24DDEDD}"/>
          </ac:picMkLst>
        </pc:picChg>
        <pc:picChg chg="add mod">
          <ac:chgData name="Nafissa Fatima Y Belkorchi" userId="S::b.nafissa@studenti.unipi.it::153c4454-1065-454d-925e-d616651bb852" providerId="AD" clId="Web-{3F80D0B8-71B9-40E2-A230-7DB97CBE05FA}" dt="2023-05-08T16:05:34.517" v="336"/>
          <ac:picMkLst>
            <pc:docMk/>
            <pc:sldMk cId="4242990155" sldId="270"/>
            <ac:picMk id="7" creationId="{120FEF3A-EDED-28C4-1206-63007F8CF00C}"/>
          </ac:picMkLst>
        </pc:picChg>
      </pc:sldChg>
    </pc:docChg>
  </pc:docChgLst>
  <pc:docChgLst>
    <pc:chgData name="Muhammad Wasif Athar" userId="S::m.athar@studenti.unipi.it::ed2dd637-2a48-46ca-baaf-10e174c31aae" providerId="AD" clId="Web-{9371EF18-1861-459C-BD4F-A4BCFAA02251}"/>
    <pc:docChg chg="addSld modSld">
      <pc:chgData name="Muhammad Wasif Athar" userId="S::m.athar@studenti.unipi.it::ed2dd637-2a48-46ca-baaf-10e174c31aae" providerId="AD" clId="Web-{9371EF18-1861-459C-BD4F-A4BCFAA02251}" dt="2023-05-09T00:00:27.104" v="105"/>
      <pc:docMkLst>
        <pc:docMk/>
      </pc:docMkLst>
      <pc:sldChg chg="addSp delSp modSp">
        <pc:chgData name="Muhammad Wasif Athar" userId="S::m.athar@studenti.unipi.it::ed2dd637-2a48-46ca-baaf-10e174c31aae" providerId="AD" clId="Web-{9371EF18-1861-459C-BD4F-A4BCFAA02251}" dt="2023-05-09T00:00:25.698" v="104" actId="20577"/>
        <pc:sldMkLst>
          <pc:docMk/>
          <pc:sldMk cId="2067934913" sldId="263"/>
        </pc:sldMkLst>
        <pc:spChg chg="mod">
          <ac:chgData name="Muhammad Wasif Athar" userId="S::m.athar@studenti.unipi.it::ed2dd637-2a48-46ca-baaf-10e174c31aae" providerId="AD" clId="Web-{9371EF18-1861-459C-BD4F-A4BCFAA02251}" dt="2023-05-09T00:00:25.698" v="104" actId="20577"/>
          <ac:spMkLst>
            <pc:docMk/>
            <pc:sldMk cId="2067934913" sldId="263"/>
            <ac:spMk id="2" creationId="{8D8F9DB1-7DA5-9FA6-B6BB-DDBC03108565}"/>
          </ac:spMkLst>
        </pc:spChg>
        <pc:spChg chg="del mod">
          <ac:chgData name="Muhammad Wasif Athar" userId="S::m.athar@studenti.unipi.it::ed2dd637-2a48-46ca-baaf-10e174c31aae" providerId="AD" clId="Web-{9371EF18-1861-459C-BD4F-A4BCFAA02251}" dt="2023-05-08T23:34:19.841" v="58"/>
          <ac:spMkLst>
            <pc:docMk/>
            <pc:sldMk cId="2067934913" sldId="263"/>
            <ac:spMk id="3" creationId="{E0A98419-4FA2-9A2A-8CF8-8AFA0617BF77}"/>
          </ac:spMkLst>
        </pc:spChg>
        <pc:spChg chg="add del mod">
          <ac:chgData name="Muhammad Wasif Athar" userId="S::m.athar@studenti.unipi.it::ed2dd637-2a48-46ca-baaf-10e174c31aae" providerId="AD" clId="Web-{9371EF18-1861-459C-BD4F-A4BCFAA02251}" dt="2023-05-08T23:49:20.329" v="63"/>
          <ac:spMkLst>
            <pc:docMk/>
            <pc:sldMk cId="2067934913" sldId="263"/>
            <ac:spMk id="5" creationId="{26360CE2-9464-D7B0-749C-6ABE158F77E7}"/>
          </ac:spMkLst>
        </pc:spChg>
        <pc:spChg chg="add del mod">
          <ac:chgData name="Muhammad Wasif Athar" userId="S::m.athar@studenti.unipi.it::ed2dd637-2a48-46ca-baaf-10e174c31aae" providerId="AD" clId="Web-{9371EF18-1861-459C-BD4F-A4BCFAA02251}" dt="2023-05-08T23:59:26.414" v="97"/>
          <ac:spMkLst>
            <pc:docMk/>
            <pc:sldMk cId="2067934913" sldId="263"/>
            <ac:spMk id="287" creationId="{67A48404-691A-003D-2BA3-0A2927640AF3}"/>
          </ac:spMkLst>
        </pc:spChg>
        <pc:graphicFrameChg chg="add del mod ord modGraphic">
          <ac:chgData name="Muhammad Wasif Athar" userId="S::m.athar@studenti.unipi.it::ed2dd637-2a48-46ca-baaf-10e174c31aae" providerId="AD" clId="Web-{9371EF18-1861-459C-BD4F-A4BCFAA02251}" dt="2023-05-08T23:58:12.521" v="96"/>
          <ac:graphicFrameMkLst>
            <pc:docMk/>
            <pc:sldMk cId="2067934913" sldId="263"/>
            <ac:graphicFrameMk id="6" creationId="{101711C1-2BF8-30A7-E5EA-FC4490AE66AE}"/>
          </ac:graphicFrameMkLst>
        </pc:graphicFrameChg>
        <pc:graphicFrameChg chg="add mod ord modGraphic">
          <ac:chgData name="Muhammad Wasif Athar" userId="S::m.athar@studenti.unipi.it::ed2dd637-2a48-46ca-baaf-10e174c31aae" providerId="AD" clId="Web-{9371EF18-1861-459C-BD4F-A4BCFAA02251}" dt="2023-05-09T00:00:06.494" v="102" actId="20577"/>
          <ac:graphicFrameMkLst>
            <pc:docMk/>
            <pc:sldMk cId="2067934913" sldId="263"/>
            <ac:graphicFrameMk id="288" creationId="{E10A0EE9-DD04-D800-F28C-F477C5BB0CBC}"/>
          </ac:graphicFrameMkLst>
        </pc:graphicFrameChg>
      </pc:sldChg>
      <pc:sldChg chg="new">
        <pc:chgData name="Muhammad Wasif Athar" userId="S::m.athar@studenti.unipi.it::ed2dd637-2a48-46ca-baaf-10e174c31aae" providerId="AD" clId="Web-{9371EF18-1861-459C-BD4F-A4BCFAA02251}" dt="2023-05-09T00:00:27.104" v="105"/>
        <pc:sldMkLst>
          <pc:docMk/>
          <pc:sldMk cId="4225116039" sldId="283"/>
        </pc:sldMkLst>
      </pc:sldChg>
    </pc:docChg>
  </pc:docChgLst>
  <pc:docChgLst>
    <pc:chgData name="Nafissa Fatima Y Belkorchi" userId="S::b.nafissa@studenti.unipi.it::153c4454-1065-454d-925e-d616651bb852" providerId="AD" clId="Web-{FDED3A4B-3D2E-48F0-A7FE-27D0F94AC360}"/>
    <pc:docChg chg="addSld modSld">
      <pc:chgData name="Nafissa Fatima Y Belkorchi" userId="S::b.nafissa@studenti.unipi.it::153c4454-1065-454d-925e-d616651bb852" providerId="AD" clId="Web-{FDED3A4B-3D2E-48F0-A7FE-27D0F94AC360}" dt="2023-05-09T12:31:57.135" v="6"/>
      <pc:docMkLst>
        <pc:docMk/>
      </pc:docMkLst>
      <pc:sldChg chg="modSp">
        <pc:chgData name="Nafissa Fatima Y Belkorchi" userId="S::b.nafissa@studenti.unipi.it::153c4454-1065-454d-925e-d616651bb852" providerId="AD" clId="Web-{FDED3A4B-3D2E-48F0-A7FE-27D0F94AC360}" dt="2023-05-09T11:24:25.858" v="3" actId="1076"/>
        <pc:sldMkLst>
          <pc:docMk/>
          <pc:sldMk cId="4102580045" sldId="277"/>
        </pc:sldMkLst>
        <pc:spChg chg="mod">
          <ac:chgData name="Nafissa Fatima Y Belkorchi" userId="S::b.nafissa@studenti.unipi.it::153c4454-1065-454d-925e-d616651bb852" providerId="AD" clId="Web-{FDED3A4B-3D2E-48F0-A7FE-27D0F94AC360}" dt="2023-05-09T11:24:07.451" v="0" actId="14100"/>
          <ac:spMkLst>
            <pc:docMk/>
            <pc:sldMk cId="4102580045" sldId="277"/>
            <ac:spMk id="51" creationId="{ACDDCBAA-90AC-DF3D-CD9E-9129D73C58C3}"/>
          </ac:spMkLst>
        </pc:spChg>
        <pc:grpChg chg="mod">
          <ac:chgData name="Nafissa Fatima Y Belkorchi" userId="S::b.nafissa@studenti.unipi.it::153c4454-1065-454d-925e-d616651bb852" providerId="AD" clId="Web-{FDED3A4B-3D2E-48F0-A7FE-27D0F94AC360}" dt="2023-05-09T11:24:21.592" v="2" actId="1076"/>
          <ac:grpSpMkLst>
            <pc:docMk/>
            <pc:sldMk cId="4102580045" sldId="277"/>
            <ac:grpSpMk id="2051" creationId="{D035AAEC-5888-654A-B62C-7542248D540B}"/>
          </ac:grpSpMkLst>
        </pc:grpChg>
        <pc:picChg chg="mod">
          <ac:chgData name="Nafissa Fatima Y Belkorchi" userId="S::b.nafissa@studenti.unipi.it::153c4454-1065-454d-925e-d616651bb852" providerId="AD" clId="Web-{FDED3A4B-3D2E-48F0-A7FE-27D0F94AC360}" dt="2023-05-09T11:24:25.858" v="3" actId="1076"/>
          <ac:picMkLst>
            <pc:docMk/>
            <pc:sldMk cId="4102580045" sldId="277"/>
            <ac:picMk id="60" creationId="{32432FC5-E04E-88C5-DA44-D85E1CA4DEF1}"/>
          </ac:picMkLst>
        </pc:picChg>
      </pc:sldChg>
      <pc:sldChg chg="modSp">
        <pc:chgData name="Nafissa Fatima Y Belkorchi" userId="S::b.nafissa@studenti.unipi.it::153c4454-1065-454d-925e-d616651bb852" providerId="AD" clId="Web-{FDED3A4B-3D2E-48F0-A7FE-27D0F94AC360}" dt="2023-05-09T11:24:43.874" v="4" actId="1076"/>
        <pc:sldMkLst>
          <pc:docMk/>
          <pc:sldMk cId="1494453330" sldId="279"/>
        </pc:sldMkLst>
        <pc:spChg chg="mod">
          <ac:chgData name="Nafissa Fatima Y Belkorchi" userId="S::b.nafissa@studenti.unipi.it::153c4454-1065-454d-925e-d616651bb852" providerId="AD" clId="Web-{FDED3A4B-3D2E-48F0-A7FE-27D0F94AC360}" dt="2023-05-09T11:24:43.874" v="4" actId="1076"/>
          <ac:spMkLst>
            <pc:docMk/>
            <pc:sldMk cId="1494453330" sldId="279"/>
            <ac:spMk id="18" creationId="{E21D41A9-F70E-45A3-066A-E83366949AEC}"/>
          </ac:spMkLst>
        </pc:spChg>
      </pc:sldChg>
      <pc:sldChg chg="new">
        <pc:chgData name="Nafissa Fatima Y Belkorchi" userId="S::b.nafissa@studenti.unipi.it::153c4454-1065-454d-925e-d616651bb852" providerId="AD" clId="Web-{FDED3A4B-3D2E-48F0-A7FE-27D0F94AC360}" dt="2023-05-09T12:31:55.619" v="5"/>
        <pc:sldMkLst>
          <pc:docMk/>
          <pc:sldMk cId="2572606378" sldId="284"/>
        </pc:sldMkLst>
      </pc:sldChg>
      <pc:sldChg chg="new">
        <pc:chgData name="Nafissa Fatima Y Belkorchi" userId="S::b.nafissa@studenti.unipi.it::153c4454-1065-454d-925e-d616651bb852" providerId="AD" clId="Web-{FDED3A4B-3D2E-48F0-A7FE-27D0F94AC360}" dt="2023-05-09T12:31:57.135" v="6"/>
        <pc:sldMkLst>
          <pc:docMk/>
          <pc:sldMk cId="246135090" sldId="285"/>
        </pc:sldMkLst>
      </pc:sldChg>
    </pc:docChg>
  </pc:docChgLst>
  <pc:docChgLst>
    <pc:chgData name="Amandine Francoise Lina Zolli" userId="S::a.zolli@studenti.unipi.it::08e31f12-3cac-4abd-9b07-524556180275" providerId="AD" clId="Web-{485D9031-393F-41AF-A047-8D7592F7BA82}"/>
    <pc:docChg chg="addSld delSld modSld">
      <pc:chgData name="Amandine Francoise Lina Zolli" userId="S::a.zolli@studenti.unipi.it::08e31f12-3cac-4abd-9b07-524556180275" providerId="AD" clId="Web-{485D9031-393F-41AF-A047-8D7592F7BA82}" dt="2023-05-08T22:37:56.327" v="675" actId="1076"/>
      <pc:docMkLst>
        <pc:docMk/>
      </pc:docMkLst>
      <pc:sldChg chg="addSp modSp">
        <pc:chgData name="Amandine Francoise Lina Zolli" userId="S::a.zolli@studenti.unipi.it::08e31f12-3cac-4abd-9b07-524556180275" providerId="AD" clId="Web-{485D9031-393F-41AF-A047-8D7592F7BA82}" dt="2023-05-08T22:02:38.687" v="618" actId="20577"/>
        <pc:sldMkLst>
          <pc:docMk/>
          <pc:sldMk cId="2227738617" sldId="259"/>
        </pc:sldMkLst>
        <pc:spChg chg="add mod">
          <ac:chgData name="Amandine Francoise Lina Zolli" userId="S::a.zolli@studenti.unipi.it::08e31f12-3cac-4abd-9b07-524556180275" providerId="AD" clId="Web-{485D9031-393F-41AF-A047-8D7592F7BA82}" dt="2023-05-08T22:02:38.687" v="618" actId="20577"/>
          <ac:spMkLst>
            <pc:docMk/>
            <pc:sldMk cId="2227738617" sldId="259"/>
            <ac:spMk id="3" creationId="{F16A6F50-794A-83A7-DC15-0886D6267B48}"/>
          </ac:spMkLst>
        </pc:spChg>
      </pc:sldChg>
      <pc:sldChg chg="modSp">
        <pc:chgData name="Amandine Francoise Lina Zolli" userId="S::a.zolli@studenti.unipi.it::08e31f12-3cac-4abd-9b07-524556180275" providerId="AD" clId="Web-{485D9031-393F-41AF-A047-8D7592F7BA82}" dt="2023-05-08T22:11:38.496" v="653"/>
        <pc:sldMkLst>
          <pc:docMk/>
          <pc:sldMk cId="3928155735" sldId="260"/>
        </pc:sldMkLst>
        <pc:graphicFrameChg chg="mod modGraphic">
          <ac:chgData name="Amandine Francoise Lina Zolli" userId="S::a.zolli@studenti.unipi.it::08e31f12-3cac-4abd-9b07-524556180275" providerId="AD" clId="Web-{485D9031-393F-41AF-A047-8D7592F7BA82}" dt="2023-05-08T22:11:38.496" v="653"/>
          <ac:graphicFrameMkLst>
            <pc:docMk/>
            <pc:sldMk cId="3928155735" sldId="260"/>
            <ac:graphicFrameMk id="9" creationId="{1D4D3EE0-0E18-B636-F68D-4205C6EE8606}"/>
          </ac:graphicFrameMkLst>
        </pc:graphicFrameChg>
      </pc:sldChg>
      <pc:sldChg chg="addSp delSp modSp del">
        <pc:chgData name="Amandine Francoise Lina Zolli" userId="S::a.zolli@studenti.unipi.it::08e31f12-3cac-4abd-9b07-524556180275" providerId="AD" clId="Web-{485D9031-393F-41AF-A047-8D7592F7BA82}" dt="2023-05-08T21:34:07.666" v="343"/>
        <pc:sldMkLst>
          <pc:docMk/>
          <pc:sldMk cId="4291511831" sldId="262"/>
        </pc:sldMkLst>
        <pc:spChg chg="add del mod">
          <ac:chgData name="Amandine Francoise Lina Zolli" userId="S::a.zolli@studenti.unipi.it::08e31f12-3cac-4abd-9b07-524556180275" providerId="AD" clId="Web-{485D9031-393F-41AF-A047-8D7592F7BA82}" dt="2023-05-08T21:16:39.705" v="135" actId="20577"/>
          <ac:spMkLst>
            <pc:docMk/>
            <pc:sldMk cId="4291511831" sldId="262"/>
            <ac:spMk id="2" creationId="{2E68D601-86EA-9D47-36B3-7BD57F228C7C}"/>
          </ac:spMkLst>
        </pc:spChg>
        <pc:spChg chg="add del mod">
          <ac:chgData name="Amandine Francoise Lina Zolli" userId="S::a.zolli@studenti.unipi.it::08e31f12-3cac-4abd-9b07-524556180275" providerId="AD" clId="Web-{485D9031-393F-41AF-A047-8D7592F7BA82}" dt="2023-05-08T20:52:51.767" v="17"/>
          <ac:spMkLst>
            <pc:docMk/>
            <pc:sldMk cId="4291511831" sldId="262"/>
            <ac:spMk id="4" creationId="{93825CE7-86C3-D1C9-0AD3-A7DDA90E00EC}"/>
          </ac:spMkLst>
        </pc:spChg>
        <pc:spChg chg="add del mod">
          <ac:chgData name="Amandine Francoise Lina Zolli" userId="S::a.zolli@studenti.unipi.it::08e31f12-3cac-4abd-9b07-524556180275" providerId="AD" clId="Web-{485D9031-393F-41AF-A047-8D7592F7BA82}" dt="2023-05-08T20:52:44.204" v="13"/>
          <ac:spMkLst>
            <pc:docMk/>
            <pc:sldMk cId="4291511831" sldId="262"/>
            <ac:spMk id="8" creationId="{F9F8516C-6BF5-F13F-D5A8-E43B679AC431}"/>
          </ac:spMkLst>
        </pc:spChg>
        <pc:graphicFrameChg chg="mod modGraphic">
          <ac:chgData name="Amandine Francoise Lina Zolli" userId="S::a.zolli@studenti.unipi.it::08e31f12-3cac-4abd-9b07-524556180275" providerId="AD" clId="Web-{485D9031-393F-41AF-A047-8D7592F7BA82}" dt="2023-05-08T20:53:43.002" v="33" actId="1076"/>
          <ac:graphicFrameMkLst>
            <pc:docMk/>
            <pc:sldMk cId="4291511831" sldId="262"/>
            <ac:graphicFrameMk id="9" creationId="{35A34373-C5C5-0ADC-2EA0-A059E87081F4}"/>
          </ac:graphicFrameMkLst>
        </pc:graphicFrameChg>
        <pc:picChg chg="add del mod">
          <ac:chgData name="Amandine Francoise Lina Zolli" userId="S::a.zolli@studenti.unipi.it::08e31f12-3cac-4abd-9b07-524556180275" providerId="AD" clId="Web-{485D9031-393F-41AF-A047-8D7592F7BA82}" dt="2023-05-08T20:52:47.220" v="14"/>
          <ac:picMkLst>
            <pc:docMk/>
            <pc:sldMk cId="4291511831" sldId="262"/>
            <ac:picMk id="5" creationId="{0A8293D3-80E3-C669-210E-A59D033C5C6B}"/>
          </ac:picMkLst>
        </pc:picChg>
        <pc:picChg chg="add del mod">
          <ac:chgData name="Amandine Francoise Lina Zolli" userId="S::a.zolli@studenti.unipi.it::08e31f12-3cac-4abd-9b07-524556180275" providerId="AD" clId="Web-{485D9031-393F-41AF-A047-8D7592F7BA82}" dt="2023-05-08T20:53:41.205" v="32" actId="1076"/>
          <ac:picMkLst>
            <pc:docMk/>
            <pc:sldMk cId="4291511831" sldId="262"/>
            <ac:picMk id="7" creationId="{D1E1597C-77F5-10D6-922C-A231132A8D3E}"/>
          </ac:picMkLst>
        </pc:picChg>
      </pc:sldChg>
      <pc:sldChg chg="modSp del">
        <pc:chgData name="Amandine Francoise Lina Zolli" userId="S::a.zolli@studenti.unipi.it::08e31f12-3cac-4abd-9b07-524556180275" providerId="AD" clId="Web-{485D9031-393F-41AF-A047-8D7592F7BA82}" dt="2023-05-08T21:46:48.963" v="540"/>
        <pc:sldMkLst>
          <pc:docMk/>
          <pc:sldMk cId="2143158048" sldId="264"/>
        </pc:sldMkLst>
        <pc:graphicFrameChg chg="mod modGraphic">
          <ac:chgData name="Amandine Francoise Lina Zolli" userId="S::a.zolli@studenti.unipi.it::08e31f12-3cac-4abd-9b07-524556180275" providerId="AD" clId="Web-{485D9031-393F-41AF-A047-8D7592F7BA82}" dt="2023-05-08T21:17:45.644" v="141"/>
          <ac:graphicFrameMkLst>
            <pc:docMk/>
            <pc:sldMk cId="2143158048" sldId="264"/>
            <ac:graphicFrameMk id="5" creationId="{89866602-403D-E22D-6B92-E09940517518}"/>
          </ac:graphicFrameMkLst>
        </pc:graphicFrameChg>
      </pc:sldChg>
      <pc:sldChg chg="modSp">
        <pc:chgData name="Amandine Francoise Lina Zolli" userId="S::a.zolli@studenti.unipi.it::08e31f12-3cac-4abd-9b07-524556180275" providerId="AD" clId="Web-{485D9031-393F-41AF-A047-8D7592F7BA82}" dt="2023-05-08T21:55:02.380" v="602" actId="20577"/>
        <pc:sldMkLst>
          <pc:docMk/>
          <pc:sldMk cId="276823721" sldId="265"/>
        </pc:sldMkLst>
        <pc:spChg chg="mod">
          <ac:chgData name="Amandine Francoise Lina Zolli" userId="S::a.zolli@studenti.unipi.it::08e31f12-3cac-4abd-9b07-524556180275" providerId="AD" clId="Web-{485D9031-393F-41AF-A047-8D7592F7BA82}" dt="2023-05-08T21:55:02.380" v="602" actId="20577"/>
          <ac:spMkLst>
            <pc:docMk/>
            <pc:sldMk cId="276823721" sldId="265"/>
            <ac:spMk id="2" creationId="{4BEB7B12-280E-6000-D8CE-CB8EF31FF8F0}"/>
          </ac:spMkLst>
        </pc:spChg>
      </pc:sldChg>
      <pc:sldChg chg="addSp delSp modSp mod setBg">
        <pc:chgData name="Amandine Francoise Lina Zolli" userId="S::a.zolli@studenti.unipi.it::08e31f12-3cac-4abd-9b07-524556180275" providerId="AD" clId="Web-{485D9031-393F-41AF-A047-8D7592F7BA82}" dt="2023-05-08T22:23:39.214" v="668"/>
        <pc:sldMkLst>
          <pc:docMk/>
          <pc:sldMk cId="154847217" sldId="267"/>
        </pc:sldMkLst>
        <pc:spChg chg="mod">
          <ac:chgData name="Amandine Francoise Lina Zolli" userId="S::a.zolli@studenti.unipi.it::08e31f12-3cac-4abd-9b07-524556180275" providerId="AD" clId="Web-{485D9031-393F-41AF-A047-8D7592F7BA82}" dt="2023-05-08T21:34:03.040" v="342" actId="20577"/>
          <ac:spMkLst>
            <pc:docMk/>
            <pc:sldMk cId="154847217" sldId="267"/>
            <ac:spMk id="2" creationId="{C14EE6FB-2A25-4D13-F980-53CB964BD526}"/>
          </ac:spMkLst>
        </pc:spChg>
        <pc:spChg chg="add del mod">
          <ac:chgData name="Amandine Francoise Lina Zolli" userId="S::a.zolli@studenti.unipi.it::08e31f12-3cac-4abd-9b07-524556180275" providerId="AD" clId="Web-{485D9031-393F-41AF-A047-8D7592F7BA82}" dt="2023-05-08T20:59:47.777" v="74"/>
          <ac:spMkLst>
            <pc:docMk/>
            <pc:sldMk cId="154847217" sldId="267"/>
            <ac:spMk id="6" creationId="{4C853E90-FBAE-AAD9-C172-E00D0868062A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0:55:27.458" v="37"/>
          <ac:spMkLst>
            <pc:docMk/>
            <pc:sldMk cId="154847217" sldId="267"/>
            <ac:spMk id="13" creationId="{7301F447-EEF7-48F5-AF73-7566EE7F64AD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0:55:27.458" v="37"/>
          <ac:spMkLst>
            <pc:docMk/>
            <pc:sldMk cId="154847217" sldId="267"/>
            <ac:spMk id="15" creationId="{F7117410-A2A4-4085-9ADC-46744551DBDE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0:55:27.458" v="37"/>
          <ac:spMkLst>
            <pc:docMk/>
            <pc:sldMk cId="154847217" sldId="267"/>
            <ac:spMk id="17" creationId="{99F74EB5-E547-4FB4-95F5-BCC788F3C4A0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0:55:27.458" v="38"/>
          <ac:spMkLst>
            <pc:docMk/>
            <pc:sldMk cId="154847217" sldId="267"/>
            <ac:spMk id="19" creationId="{56E9B3E6-E277-4D68-BA48-9CB43FFBD6E2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0:55:27.458" v="38"/>
          <ac:spMkLst>
            <pc:docMk/>
            <pc:sldMk cId="154847217" sldId="267"/>
            <ac:spMk id="20" creationId="{D5B0017B-2ECA-49AF-B397-DC140825DF8D}"/>
          </ac:spMkLst>
        </pc:spChg>
        <pc:spChg chg="add mod">
          <ac:chgData name="Amandine Francoise Lina Zolli" userId="S::a.zolli@studenti.unipi.it::08e31f12-3cac-4abd-9b07-524556180275" providerId="AD" clId="Web-{485D9031-393F-41AF-A047-8D7592F7BA82}" dt="2023-05-08T22:03:28.829" v="640" actId="20577"/>
          <ac:spMkLst>
            <pc:docMk/>
            <pc:sldMk cId="154847217" sldId="267"/>
            <ac:spMk id="25" creationId="{ACC605E9-DF03-611E-8C57-069912095377}"/>
          </ac:spMkLst>
        </pc:spChg>
        <pc:grpChg chg="add">
          <ac:chgData name="Amandine Francoise Lina Zolli" userId="S::a.zolli@studenti.unipi.it::08e31f12-3cac-4abd-9b07-524556180275" providerId="AD" clId="Web-{485D9031-393F-41AF-A047-8D7592F7BA82}" dt="2023-05-08T20:55:27.458" v="38"/>
          <ac:grpSpMkLst>
            <pc:docMk/>
            <pc:sldMk cId="154847217" sldId="267"/>
            <ac:grpSpMk id="21" creationId="{AE1C45F0-260A-458C-96ED-C1F6D2151219}"/>
          </ac:grpSpMkLst>
        </pc:grpChg>
        <pc:graphicFrameChg chg="add del mod modGraphic">
          <ac:chgData name="Amandine Francoise Lina Zolli" userId="S::a.zolli@studenti.unipi.it::08e31f12-3cac-4abd-9b07-524556180275" providerId="AD" clId="Web-{485D9031-393F-41AF-A047-8D7592F7BA82}" dt="2023-05-08T21:00:52.466" v="85"/>
          <ac:graphicFrameMkLst>
            <pc:docMk/>
            <pc:sldMk cId="154847217" sldId="267"/>
            <ac:graphicFrameMk id="4" creationId="{BC7D64B7-8D64-E1FA-24A0-6FE2ADFA3F0B}"/>
          </ac:graphicFrameMkLst>
        </pc:graphicFrameChg>
        <pc:graphicFrameChg chg="del mod modGraphic">
          <ac:chgData name="Amandine Francoise Lina Zolli" userId="S::a.zolli@studenti.unipi.it::08e31f12-3cac-4abd-9b07-524556180275" providerId="AD" clId="Web-{485D9031-393F-41AF-A047-8D7592F7BA82}" dt="2023-05-08T20:59:41.261" v="73"/>
          <ac:graphicFrameMkLst>
            <pc:docMk/>
            <pc:sldMk cId="154847217" sldId="267"/>
            <ac:graphicFrameMk id="7" creationId="{9EFF00B9-8627-D89E-7E92-ECA0FC2451A0}"/>
          </ac:graphicFrameMkLst>
        </pc:graphicFrameChg>
        <pc:graphicFrameChg chg="add del mod modGraphic">
          <ac:chgData name="Amandine Francoise Lina Zolli" userId="S::a.zolli@studenti.unipi.it::08e31f12-3cac-4abd-9b07-524556180275" providerId="AD" clId="Web-{485D9031-393F-41AF-A047-8D7592F7BA82}" dt="2023-05-08T21:33:43.868" v="322"/>
          <ac:graphicFrameMkLst>
            <pc:docMk/>
            <pc:sldMk cId="154847217" sldId="267"/>
            <ac:graphicFrameMk id="10" creationId="{594FD190-E3C4-E3A4-90EE-EA359691C84A}"/>
          </ac:graphicFrameMkLst>
        </pc:graphicFrameChg>
        <pc:graphicFrameChg chg="add mod modGraphic">
          <ac:chgData name="Amandine Francoise Lina Zolli" userId="S::a.zolli@studenti.unipi.it::08e31f12-3cac-4abd-9b07-524556180275" providerId="AD" clId="Web-{485D9031-393F-41AF-A047-8D7592F7BA82}" dt="2023-05-08T22:23:39.214" v="668"/>
          <ac:graphicFrameMkLst>
            <pc:docMk/>
            <pc:sldMk cId="154847217" sldId="267"/>
            <ac:graphicFrameMk id="24" creationId="{282E9F77-3BF1-1BA3-CA18-FAC125D9F671}"/>
          </ac:graphicFrameMkLst>
        </pc:graphicFrameChg>
        <pc:picChg chg="del mod">
          <ac:chgData name="Amandine Francoise Lina Zolli" userId="S::a.zolli@studenti.unipi.it::08e31f12-3cac-4abd-9b07-524556180275" providerId="AD" clId="Web-{485D9031-393F-41AF-A047-8D7592F7BA82}" dt="2023-05-08T21:33:45.228" v="323"/>
          <ac:picMkLst>
            <pc:docMk/>
            <pc:sldMk cId="154847217" sldId="267"/>
            <ac:picMk id="8" creationId="{39C6FF07-A1B3-913D-BF5D-87BE9AC2559D}"/>
          </ac:picMkLst>
        </pc:picChg>
        <pc:picChg chg="add mod">
          <ac:chgData name="Amandine Francoise Lina Zolli" userId="S::a.zolli@studenti.unipi.it::08e31f12-3cac-4abd-9b07-524556180275" providerId="AD" clId="Web-{485D9031-393F-41AF-A047-8D7592F7BA82}" dt="2023-05-08T21:33:53.618" v="327" actId="14100"/>
          <ac:picMkLst>
            <pc:docMk/>
            <pc:sldMk cId="154847217" sldId="267"/>
            <ac:picMk id="12" creationId="{A7403D23-A4CE-E374-F796-EAC5EA934925}"/>
          </ac:picMkLst>
        </pc:picChg>
        <pc:cxnChg chg="add">
          <ac:chgData name="Amandine Francoise Lina Zolli" userId="S::a.zolli@studenti.unipi.it::08e31f12-3cac-4abd-9b07-524556180275" providerId="AD" clId="Web-{485D9031-393F-41AF-A047-8D7592F7BA82}" dt="2023-05-08T20:55:27.458" v="38"/>
          <ac:cxnSpMkLst>
            <pc:docMk/>
            <pc:sldMk cId="154847217" sldId="267"/>
            <ac:cxnSpMk id="22" creationId="{6CF1BAF6-AD41-4082-B212-8A1F9A2E8779}"/>
          </ac:cxnSpMkLst>
        </pc:cxnChg>
      </pc:sldChg>
      <pc:sldChg chg="addSp delSp modSp mod setBg">
        <pc:chgData name="Amandine Francoise Lina Zolli" userId="S::a.zolli@studenti.unipi.it::08e31f12-3cac-4abd-9b07-524556180275" providerId="AD" clId="Web-{485D9031-393F-41AF-A047-8D7592F7BA82}" dt="2023-05-08T21:34:43.338" v="346" actId="20577"/>
        <pc:sldMkLst>
          <pc:docMk/>
          <pc:sldMk cId="3703226288" sldId="268"/>
        </pc:sldMkLst>
        <pc:spChg chg="del">
          <ac:chgData name="Amandine Francoise Lina Zolli" userId="S::a.zolli@studenti.unipi.it::08e31f12-3cac-4abd-9b07-524556180275" providerId="AD" clId="Web-{485D9031-393F-41AF-A047-8D7592F7BA82}" dt="2023-05-08T21:18:07.942" v="144"/>
          <ac:spMkLst>
            <pc:docMk/>
            <pc:sldMk cId="3703226288" sldId="268"/>
            <ac:spMk id="2" creationId="{83B18C6F-69B7-7C65-C152-298B5124E219}"/>
          </ac:spMkLst>
        </pc:spChg>
        <pc:spChg chg="add del mod">
          <ac:chgData name="Amandine Francoise Lina Zolli" userId="S::a.zolli@studenti.unipi.it::08e31f12-3cac-4abd-9b07-524556180275" providerId="AD" clId="Web-{485D9031-393F-41AF-A047-8D7592F7BA82}" dt="2023-05-08T21:24:53.513" v="228"/>
          <ac:spMkLst>
            <pc:docMk/>
            <pc:sldMk cId="3703226288" sldId="268"/>
            <ac:spMk id="3" creationId="{0A36EE03-EBD4-4EC7-5865-C958753874E7}"/>
          </ac:spMkLst>
        </pc:spChg>
        <pc:spChg chg="add mod">
          <ac:chgData name="Amandine Francoise Lina Zolli" userId="S::a.zolli@studenti.unipi.it::08e31f12-3cac-4abd-9b07-524556180275" providerId="AD" clId="Web-{485D9031-393F-41AF-A047-8D7592F7BA82}" dt="2023-05-08T21:34:43.338" v="346" actId="20577"/>
          <ac:spMkLst>
            <pc:docMk/>
            <pc:sldMk cId="3703226288" sldId="268"/>
            <ac:spMk id="5" creationId="{14663373-79FD-CB7E-9299-E26C3FB82732}"/>
          </ac:spMkLst>
        </pc:spChg>
        <pc:spChg chg="del mod">
          <ac:chgData name="Amandine Francoise Lina Zolli" userId="S::a.zolli@studenti.unipi.it::08e31f12-3cac-4abd-9b07-524556180275" providerId="AD" clId="Web-{485D9031-393F-41AF-A047-8D7592F7BA82}" dt="2023-05-08T21:18:09.270" v="145"/>
          <ac:spMkLst>
            <pc:docMk/>
            <pc:sldMk cId="3703226288" sldId="268"/>
            <ac:spMk id="9" creationId="{A03673FC-28D7-D457-8E85-EE4F248F56E7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24:40.200" v="225"/>
          <ac:spMkLst>
            <pc:docMk/>
            <pc:sldMk cId="3703226288" sldId="268"/>
            <ac:spMk id="11" creationId="{56E9B3E6-E277-4D68-BA48-9CB43FFBD6E2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24:53.482" v="227"/>
          <ac:spMkLst>
            <pc:docMk/>
            <pc:sldMk cId="3703226288" sldId="268"/>
            <ac:spMk id="15" creationId="{3847E18C-932D-4C95-AABA-FEC7C9499AD7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24:53.482" v="227"/>
          <ac:spMkLst>
            <pc:docMk/>
            <pc:sldMk cId="3703226288" sldId="268"/>
            <ac:spMk id="17" creationId="{3150CB11-0C61-439E-910F-5787759E72A0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24:40.200" v="225"/>
          <ac:spMkLst>
            <pc:docMk/>
            <pc:sldMk cId="3703226288" sldId="268"/>
            <ac:spMk id="18" creationId="{D5B0017B-2ECA-49AF-B397-DC140825DF8D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24:53.482" v="227"/>
          <ac:spMkLst>
            <pc:docMk/>
            <pc:sldMk cId="3703226288" sldId="268"/>
            <ac:spMk id="19" creationId="{43F8A58B-5155-44CE-A5FF-7647B47D0A7A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24:53.482" v="227"/>
          <ac:spMkLst>
            <pc:docMk/>
            <pc:sldMk cId="3703226288" sldId="268"/>
            <ac:spMk id="21" creationId="{443F2ACA-E6D6-4028-82DD-F03C262D5DE6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24:53.482" v="227"/>
          <ac:spMkLst>
            <pc:docMk/>
            <pc:sldMk cId="3703226288" sldId="268"/>
            <ac:spMk id="22" creationId="{BACC6370-2D7E-4714-9D71-7542949D7D5D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24:53.482" v="227"/>
          <ac:spMkLst>
            <pc:docMk/>
            <pc:sldMk cId="3703226288" sldId="268"/>
            <ac:spMk id="23" creationId="{256B2C21-A230-48C0-8DF1-C46611373C44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1:24:53.513" v="228"/>
          <ac:spMkLst>
            <pc:docMk/>
            <pc:sldMk cId="3703226288" sldId="268"/>
            <ac:spMk id="26" creationId="{56E9B3E6-E277-4D68-BA48-9CB43FFBD6E2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1:24:53.513" v="228"/>
          <ac:spMkLst>
            <pc:docMk/>
            <pc:sldMk cId="3703226288" sldId="268"/>
            <ac:spMk id="29" creationId="{D5B0017B-2ECA-49AF-B397-DC140825DF8D}"/>
          </ac:spMkLst>
        </pc:spChg>
        <pc:spChg chg="add mod">
          <ac:chgData name="Amandine Francoise Lina Zolli" userId="S::a.zolli@studenti.unipi.it::08e31f12-3cac-4abd-9b07-524556180275" providerId="AD" clId="Web-{485D9031-393F-41AF-A047-8D7592F7BA82}" dt="2023-05-08T21:28:11.955" v="274" actId="1076"/>
          <ac:spMkLst>
            <pc:docMk/>
            <pc:sldMk cId="3703226288" sldId="268"/>
            <ac:spMk id="414" creationId="{D4013E30-D4AE-E2A6-0F29-84145E4039C9}"/>
          </ac:spMkLst>
        </pc:spChg>
        <pc:spChg chg="add mod">
          <ac:chgData name="Amandine Francoise Lina Zolli" userId="S::a.zolli@studenti.unipi.it::08e31f12-3cac-4abd-9b07-524556180275" providerId="AD" clId="Web-{485D9031-393F-41AF-A047-8D7592F7BA82}" dt="2023-05-08T21:28:48.159" v="280" actId="1076"/>
          <ac:spMkLst>
            <pc:docMk/>
            <pc:sldMk cId="3703226288" sldId="268"/>
            <ac:spMk id="415" creationId="{18A58E50-D258-6832-9E7B-0C54C710700B}"/>
          </ac:spMkLst>
        </pc:spChg>
        <pc:grpChg chg="add del">
          <ac:chgData name="Amandine Francoise Lina Zolli" userId="S::a.zolli@studenti.unipi.it::08e31f12-3cac-4abd-9b07-524556180275" providerId="AD" clId="Web-{485D9031-393F-41AF-A047-8D7592F7BA82}" dt="2023-05-08T21:24:40.200" v="225"/>
          <ac:grpSpMkLst>
            <pc:docMk/>
            <pc:sldMk cId="3703226288" sldId="268"/>
            <ac:grpSpMk id="13" creationId="{AE1C45F0-260A-458C-96ED-C1F6D2151219}"/>
          </ac:grpSpMkLst>
        </pc:grpChg>
        <pc:grpChg chg="add">
          <ac:chgData name="Amandine Francoise Lina Zolli" userId="S::a.zolli@studenti.unipi.it::08e31f12-3cac-4abd-9b07-524556180275" providerId="AD" clId="Web-{485D9031-393F-41AF-A047-8D7592F7BA82}" dt="2023-05-08T21:24:53.513" v="228"/>
          <ac:grpSpMkLst>
            <pc:docMk/>
            <pc:sldMk cId="3703226288" sldId="268"/>
            <ac:grpSpMk id="27" creationId="{AE1C45F0-260A-458C-96ED-C1F6D2151219}"/>
          </ac:grpSpMkLst>
        </pc:grpChg>
        <pc:graphicFrameChg chg="del modGraphic">
          <ac:chgData name="Amandine Francoise Lina Zolli" userId="S::a.zolli@studenti.unipi.it::08e31f12-3cac-4abd-9b07-524556180275" providerId="AD" clId="Web-{485D9031-393F-41AF-A047-8D7592F7BA82}" dt="2023-05-08T21:24:22.559" v="223"/>
          <ac:graphicFrameMkLst>
            <pc:docMk/>
            <pc:sldMk cId="3703226288" sldId="268"/>
            <ac:graphicFrameMk id="7" creationId="{72AFDF12-8F02-6FF0-15EE-3C2CE9821A01}"/>
          </ac:graphicFrameMkLst>
        </pc:graphicFrameChg>
        <pc:graphicFrameChg chg="add del">
          <ac:chgData name="Amandine Francoise Lina Zolli" userId="S::a.zolli@studenti.unipi.it::08e31f12-3cac-4abd-9b07-524556180275" providerId="AD" clId="Web-{485D9031-393F-41AF-A047-8D7592F7BA82}" dt="2023-05-08T21:24:40.200" v="225"/>
          <ac:graphicFrameMkLst>
            <pc:docMk/>
            <pc:sldMk cId="3703226288" sldId="268"/>
            <ac:graphicFrameMk id="8" creationId="{D0344921-71AD-0373-4590-B64C59DCB0F2}"/>
          </ac:graphicFrameMkLst>
        </pc:graphicFrameChg>
        <pc:graphicFrameChg chg="add del modGraphic">
          <ac:chgData name="Amandine Francoise Lina Zolli" userId="S::a.zolli@studenti.unipi.it::08e31f12-3cac-4abd-9b07-524556180275" providerId="AD" clId="Web-{485D9031-393F-41AF-A047-8D7592F7BA82}" dt="2023-05-08T21:20:28.554" v="170"/>
          <ac:graphicFrameMkLst>
            <pc:docMk/>
            <pc:sldMk cId="3703226288" sldId="268"/>
            <ac:graphicFrameMk id="10" creationId="{6C49C8CF-8424-F8BE-1A81-52018B250765}"/>
          </ac:graphicFrameMkLst>
        </pc:graphicFrameChg>
        <pc:graphicFrameChg chg="add del">
          <ac:chgData name="Amandine Francoise Lina Zolli" userId="S::a.zolli@studenti.unipi.it::08e31f12-3cac-4abd-9b07-524556180275" providerId="AD" clId="Web-{485D9031-393F-41AF-A047-8D7592F7BA82}" dt="2023-05-08T21:24:53.482" v="227"/>
          <ac:graphicFrameMkLst>
            <pc:docMk/>
            <pc:sldMk cId="3703226288" sldId="268"/>
            <ac:graphicFrameMk id="24" creationId="{54AD7FAF-D7BA-6979-D2B6-393C111AED8F}"/>
          </ac:graphicFrameMkLst>
        </pc:graphicFrameChg>
        <pc:graphicFrameChg chg="add mod modGraphic">
          <ac:chgData name="Amandine Francoise Lina Zolli" userId="S::a.zolli@studenti.unipi.it::08e31f12-3cac-4abd-9b07-524556180275" providerId="AD" clId="Web-{485D9031-393F-41AF-A047-8D7592F7BA82}" dt="2023-05-08T21:31:10.115" v="319" actId="20577"/>
          <ac:graphicFrameMkLst>
            <pc:docMk/>
            <pc:sldMk cId="3703226288" sldId="268"/>
            <ac:graphicFrameMk id="31" creationId="{D0344921-71AD-0373-4590-B64C59DCB0F2}"/>
          </ac:graphicFrameMkLst>
        </pc:graphicFrameChg>
        <pc:cxnChg chg="add del">
          <ac:chgData name="Amandine Francoise Lina Zolli" userId="S::a.zolli@studenti.unipi.it::08e31f12-3cac-4abd-9b07-524556180275" providerId="AD" clId="Web-{485D9031-393F-41AF-A047-8D7592F7BA82}" dt="2023-05-08T21:24:40.200" v="225"/>
          <ac:cxnSpMkLst>
            <pc:docMk/>
            <pc:sldMk cId="3703226288" sldId="268"/>
            <ac:cxnSpMk id="20" creationId="{6CF1BAF6-AD41-4082-B212-8A1F9A2E8779}"/>
          </ac:cxnSpMkLst>
        </pc:cxnChg>
        <pc:cxnChg chg="add">
          <ac:chgData name="Amandine Francoise Lina Zolli" userId="S::a.zolli@studenti.unipi.it::08e31f12-3cac-4abd-9b07-524556180275" providerId="AD" clId="Web-{485D9031-393F-41AF-A047-8D7592F7BA82}" dt="2023-05-08T21:24:53.513" v="228"/>
          <ac:cxnSpMkLst>
            <pc:docMk/>
            <pc:sldMk cId="3703226288" sldId="268"/>
            <ac:cxnSpMk id="30" creationId="{6CF1BAF6-AD41-4082-B212-8A1F9A2E8779}"/>
          </ac:cxnSpMkLst>
        </pc:cxnChg>
      </pc:sldChg>
      <pc:sldChg chg="del">
        <pc:chgData name="Amandine Francoise Lina Zolli" userId="S::a.zolli@studenti.unipi.it::08e31f12-3cac-4abd-9b07-524556180275" providerId="AD" clId="Web-{485D9031-393F-41AF-A047-8D7592F7BA82}" dt="2023-05-08T21:32:48.320" v="320"/>
        <pc:sldMkLst>
          <pc:docMk/>
          <pc:sldMk cId="4242990155" sldId="270"/>
        </pc:sldMkLst>
      </pc:sldChg>
      <pc:sldChg chg="addSp delSp modSp">
        <pc:chgData name="Amandine Francoise Lina Zolli" userId="S::a.zolli@studenti.unipi.it::08e31f12-3cac-4abd-9b07-524556180275" providerId="AD" clId="Web-{485D9031-393F-41AF-A047-8D7592F7BA82}" dt="2023-05-08T21:52:49.846" v="587" actId="1076"/>
        <pc:sldMkLst>
          <pc:docMk/>
          <pc:sldMk cId="1404107362" sldId="271"/>
        </pc:sldMkLst>
        <pc:spChg chg="mod">
          <ac:chgData name="Amandine Francoise Lina Zolli" userId="S::a.zolli@studenti.unipi.it::08e31f12-3cac-4abd-9b07-524556180275" providerId="AD" clId="Web-{485D9031-393F-41AF-A047-8D7592F7BA82}" dt="2023-05-08T21:52:46.596" v="586" actId="1076"/>
          <ac:spMkLst>
            <pc:docMk/>
            <pc:sldMk cId="1404107362" sldId="271"/>
            <ac:spMk id="2" creationId="{50F30091-63DF-B0E0-E2E0-A89BA9EA2931}"/>
          </ac:spMkLst>
        </pc:spChg>
        <pc:spChg chg="add mod ord">
          <ac:chgData name="Amandine Francoise Lina Zolli" userId="S::a.zolli@studenti.unipi.it::08e31f12-3cac-4abd-9b07-524556180275" providerId="AD" clId="Web-{485D9031-393F-41AF-A047-8D7592F7BA82}" dt="2023-05-08T21:52:49.846" v="587" actId="1076"/>
          <ac:spMkLst>
            <pc:docMk/>
            <pc:sldMk cId="1404107362" sldId="271"/>
            <ac:spMk id="3" creationId="{E88EA419-F878-D925-7765-1395DB29C40C}"/>
          </ac:spMkLst>
        </pc:spChg>
        <pc:spChg chg="del">
          <ac:chgData name="Amandine Francoise Lina Zolli" userId="S::a.zolli@studenti.unipi.it::08e31f12-3cac-4abd-9b07-524556180275" providerId="AD" clId="Web-{485D9031-393F-41AF-A047-8D7592F7BA82}" dt="2023-05-08T21:50:12.530" v="549"/>
          <ac:spMkLst>
            <pc:docMk/>
            <pc:sldMk cId="1404107362" sldId="271"/>
            <ac:spMk id="19" creationId="{6753252F-4873-4F63-801D-CC719279A7D5}"/>
          </ac:spMkLst>
        </pc:spChg>
        <pc:spChg chg="del">
          <ac:chgData name="Amandine Francoise Lina Zolli" userId="S::a.zolli@studenti.unipi.it::08e31f12-3cac-4abd-9b07-524556180275" providerId="AD" clId="Web-{485D9031-393F-41AF-A047-8D7592F7BA82}" dt="2023-05-08T21:50:12.530" v="549"/>
          <ac:spMkLst>
            <pc:docMk/>
            <pc:sldMk cId="1404107362" sldId="271"/>
            <ac:spMk id="21" creationId="{047C8CCB-F95D-4249-92DD-651249D3535A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50:20.671" v="552"/>
          <ac:spMkLst>
            <pc:docMk/>
            <pc:sldMk cId="1404107362" sldId="271"/>
            <ac:spMk id="26" creationId="{DBC6133C-0615-4CE4-9132-37E609A9BDFA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50:20.671" v="552"/>
          <ac:spMkLst>
            <pc:docMk/>
            <pc:sldMk cId="1404107362" sldId="271"/>
            <ac:spMk id="28" creationId="{169CC832-2974-4E8D-90ED-3E2941BA7336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50:20.671" v="552"/>
          <ac:spMkLst>
            <pc:docMk/>
            <pc:sldMk cId="1404107362" sldId="271"/>
            <ac:spMk id="30" creationId="{55222F96-971A-4F90-B841-6BAB416C7AC1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50:20.671" v="552"/>
          <ac:spMkLst>
            <pc:docMk/>
            <pc:sldMk cId="1404107362" sldId="271"/>
            <ac:spMk id="32" creationId="{08980754-6F4B-43C9-B9BE-127B6BED6586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50:20.671" v="552"/>
          <ac:spMkLst>
            <pc:docMk/>
            <pc:sldMk cId="1404107362" sldId="271"/>
            <ac:spMk id="34" creationId="{2C1BBA94-3F40-40AA-8BB9-E69E25E537C1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1:50:20.671" v="552"/>
          <ac:spMkLst>
            <pc:docMk/>
            <pc:sldMk cId="1404107362" sldId="271"/>
            <ac:spMk id="39" creationId="{2EB492CD-616E-47F8-933B-5E2D952A0593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1:50:20.671" v="552"/>
          <ac:spMkLst>
            <pc:docMk/>
            <pc:sldMk cId="1404107362" sldId="271"/>
            <ac:spMk id="41" creationId="{59383CF9-23B5-4335-9B21-1791C4CF1C75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1:50:20.671" v="552"/>
          <ac:spMkLst>
            <pc:docMk/>
            <pc:sldMk cId="1404107362" sldId="271"/>
            <ac:spMk id="43" creationId="{0007FE00-9498-4706-B255-6437B0252C02}"/>
          </ac:spMkLst>
        </pc:spChg>
        <pc:picChg chg="add mod modCrop">
          <ac:chgData name="Amandine Francoise Lina Zolli" userId="S::a.zolli@studenti.unipi.it::08e31f12-3cac-4abd-9b07-524556180275" providerId="AD" clId="Web-{485D9031-393F-41AF-A047-8D7592F7BA82}" dt="2023-05-08T21:50:50.625" v="562" actId="1076"/>
          <ac:picMkLst>
            <pc:docMk/>
            <pc:sldMk cId="1404107362" sldId="271"/>
            <ac:picMk id="4" creationId="{6C33BB0C-F57A-FE84-8562-E29C4337BDCD}"/>
          </ac:picMkLst>
        </pc:picChg>
        <pc:picChg chg="del">
          <ac:chgData name="Amandine Francoise Lina Zolli" userId="S::a.zolli@studenti.unipi.it::08e31f12-3cac-4abd-9b07-524556180275" providerId="AD" clId="Web-{485D9031-393F-41AF-A047-8D7592F7BA82}" dt="2023-05-08T21:49:38.936" v="541"/>
          <ac:picMkLst>
            <pc:docMk/>
            <pc:sldMk cId="1404107362" sldId="271"/>
            <ac:picMk id="7" creationId="{171BDB42-49EA-43B1-7723-AAAA64B2ABF5}"/>
          </ac:picMkLst>
        </pc:picChg>
      </pc:sldChg>
      <pc:sldChg chg="addSp delSp modSp addAnim">
        <pc:chgData name="Amandine Francoise Lina Zolli" userId="S::a.zolli@studenti.unipi.it::08e31f12-3cac-4abd-9b07-524556180275" providerId="AD" clId="Web-{485D9031-393F-41AF-A047-8D7592F7BA82}" dt="2023-05-08T22:14:13.780" v="666" actId="1076"/>
        <pc:sldMkLst>
          <pc:docMk/>
          <pc:sldMk cId="2437420691" sldId="272"/>
        </pc:sldMkLst>
        <pc:spChg chg="mod">
          <ac:chgData name="Amandine Francoise Lina Zolli" userId="S::a.zolli@studenti.unipi.it::08e31f12-3cac-4abd-9b07-524556180275" providerId="AD" clId="Web-{485D9031-393F-41AF-A047-8D7592F7BA82}" dt="2023-05-08T22:14:13.780" v="666" actId="1076"/>
          <ac:spMkLst>
            <pc:docMk/>
            <pc:sldMk cId="2437420691" sldId="272"/>
            <ac:spMk id="2" creationId="{6A763BF5-3DFF-F120-B56D-A319FF4E935E}"/>
          </ac:spMkLst>
        </pc:spChg>
        <pc:spChg chg="del">
          <ac:chgData name="Amandine Francoise Lina Zolli" userId="S::a.zolli@studenti.unipi.it::08e31f12-3cac-4abd-9b07-524556180275" providerId="AD" clId="Web-{485D9031-393F-41AF-A047-8D7592F7BA82}" dt="2023-05-08T21:36:48.419" v="347"/>
          <ac:spMkLst>
            <pc:docMk/>
            <pc:sldMk cId="2437420691" sldId="272"/>
            <ac:spMk id="40" creationId="{D12DDE76-C203-4047-9998-63900085B5E8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37:41.577" v="356"/>
          <ac:spMkLst>
            <pc:docMk/>
            <pc:sldMk cId="2437420691" sldId="272"/>
            <ac:spMk id="45" creationId="{F0AED851-54B9-4765-92D2-F0BE443BEC91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37:41.577" v="356"/>
          <ac:spMkLst>
            <pc:docMk/>
            <pc:sldMk cId="2437420691" sldId="272"/>
            <ac:spMk id="47" creationId="{B81933D1-5615-42C7-9C0B-4EB7105CCE2D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1:37:41.577" v="356"/>
          <ac:spMkLst>
            <pc:docMk/>
            <pc:sldMk cId="2437420691" sldId="272"/>
            <ac:spMk id="49" creationId="{19C9EAEA-39D0-4B0E-A0EB-51E7B26740B1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2:13:02.513" v="654"/>
          <ac:spMkLst>
            <pc:docMk/>
            <pc:sldMk cId="2437420691" sldId="272"/>
            <ac:spMk id="59" creationId="{50CEED20-A22C-4FC3-BC0E-F4FE53FDEB97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2:13:02.513" v="654"/>
          <ac:spMkLst>
            <pc:docMk/>
            <pc:sldMk cId="2437420691" sldId="272"/>
            <ac:spMk id="66" creationId="{19C9EAEA-39D0-4B0E-A0EB-51E7B26740B1}"/>
          </ac:spMkLst>
        </pc:spChg>
        <pc:spChg chg="add del">
          <ac:chgData name="Amandine Francoise Lina Zolli" userId="S::a.zolli@studenti.unipi.it::08e31f12-3cac-4abd-9b07-524556180275" providerId="AD" clId="Web-{485D9031-393F-41AF-A047-8D7592F7BA82}" dt="2023-05-08T22:13:02.513" v="654"/>
          <ac:spMkLst>
            <pc:docMk/>
            <pc:sldMk cId="2437420691" sldId="272"/>
            <ac:spMk id="68" creationId="{3873B707-463F-40B0-8227-E8CC6C67EB25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2:13:02.513" v="654"/>
          <ac:spMkLst>
            <pc:docMk/>
            <pc:sldMk cId="2437420691" sldId="272"/>
            <ac:spMk id="73" creationId="{E45B1D5C-0827-4AF0-8186-11FC5A8B8B92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2:13:02.513" v="654"/>
          <ac:spMkLst>
            <pc:docMk/>
            <pc:sldMk cId="2437420691" sldId="272"/>
            <ac:spMk id="75" creationId="{99413ED5-9ED4-4772-BCE4-2BCAE6B12E35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2:13:02.513" v="654"/>
          <ac:spMkLst>
            <pc:docMk/>
            <pc:sldMk cId="2437420691" sldId="272"/>
            <ac:spMk id="77" creationId="{04357C93-F0CB-4A1C-8F77-4E9063789819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2:13:02.513" v="654"/>
          <ac:spMkLst>
            <pc:docMk/>
            <pc:sldMk cId="2437420691" sldId="272"/>
            <ac:spMk id="79" creationId="{90F533E9-6690-41A8-A372-4C6C622D028D}"/>
          </ac:spMkLst>
        </pc:spChg>
        <pc:grpChg chg="add del">
          <ac:chgData name="Amandine Francoise Lina Zolli" userId="S::a.zolli@studenti.unipi.it::08e31f12-3cac-4abd-9b07-524556180275" providerId="AD" clId="Web-{485D9031-393F-41AF-A047-8D7592F7BA82}" dt="2023-05-08T21:37:41.577" v="356"/>
          <ac:grpSpMkLst>
            <pc:docMk/>
            <pc:sldMk cId="2437420691" sldId="272"/>
            <ac:grpSpMk id="51" creationId="{032D8612-31EB-44CF-A1D0-14FD4C705424}"/>
          </ac:grpSpMkLst>
        </pc:grpChg>
        <pc:grpChg chg="add del">
          <ac:chgData name="Amandine Francoise Lina Zolli" userId="S::a.zolli@studenti.unipi.it::08e31f12-3cac-4abd-9b07-524556180275" providerId="AD" clId="Web-{485D9031-393F-41AF-A047-8D7592F7BA82}" dt="2023-05-08T22:13:02.513" v="654"/>
          <ac:grpSpMkLst>
            <pc:docMk/>
            <pc:sldMk cId="2437420691" sldId="272"/>
            <ac:grpSpMk id="61" creationId="{032D8612-31EB-44CF-A1D0-14FD4C705424}"/>
          </ac:grpSpMkLst>
        </pc:grpChg>
        <pc:picChg chg="add mod modCrop">
          <ac:chgData name="Amandine Francoise Lina Zolli" userId="S::a.zolli@studenti.unipi.it::08e31f12-3cac-4abd-9b07-524556180275" providerId="AD" clId="Web-{485D9031-393F-41AF-A047-8D7592F7BA82}" dt="2023-05-08T22:13:34.779" v="663" actId="1076"/>
          <ac:picMkLst>
            <pc:docMk/>
            <pc:sldMk cId="2437420691" sldId="272"/>
            <ac:picMk id="3" creationId="{81EFEDC9-4D2D-E73D-9637-AB09E2CEDBDA}"/>
          </ac:picMkLst>
        </pc:picChg>
        <pc:picChg chg="del mod modCrop">
          <ac:chgData name="Amandine Francoise Lina Zolli" userId="S::a.zolli@studenti.unipi.it::08e31f12-3cac-4abd-9b07-524556180275" providerId="AD" clId="Web-{485D9031-393F-41AF-A047-8D7592F7BA82}" dt="2023-05-08T21:51:19.469" v="567"/>
          <ac:picMkLst>
            <pc:docMk/>
            <pc:sldMk cId="2437420691" sldId="272"/>
            <ac:picMk id="17" creationId="{0CE4E863-902F-3EDC-3ACC-146FA74E633A}"/>
          </ac:picMkLst>
        </pc:picChg>
      </pc:sldChg>
      <pc:sldChg chg="addSp delSp modSp">
        <pc:chgData name="Amandine Francoise Lina Zolli" userId="S::a.zolli@studenti.unipi.it::08e31f12-3cac-4abd-9b07-524556180275" providerId="AD" clId="Web-{485D9031-393F-41AF-A047-8D7592F7BA82}" dt="2023-05-08T22:07:14.443" v="645" actId="20577"/>
        <pc:sldMkLst>
          <pc:docMk/>
          <pc:sldMk cId="1694434616" sldId="274"/>
        </pc:sldMkLst>
        <pc:spChg chg="mod">
          <ac:chgData name="Amandine Francoise Lina Zolli" userId="S::a.zolli@studenti.unipi.it::08e31f12-3cac-4abd-9b07-524556180275" providerId="AD" clId="Web-{485D9031-393F-41AF-A047-8D7592F7BA82}" dt="2023-05-08T22:07:14.443" v="645" actId="20577"/>
          <ac:spMkLst>
            <pc:docMk/>
            <pc:sldMk cId="1694434616" sldId="274"/>
            <ac:spMk id="2" creationId="{C40D342E-63A4-8867-04EE-328786CA1070}"/>
          </ac:spMkLst>
        </pc:spChg>
        <pc:spChg chg="add del mod">
          <ac:chgData name="Amandine Francoise Lina Zolli" userId="S::a.zolli@studenti.unipi.it::08e31f12-3cac-4abd-9b07-524556180275" providerId="AD" clId="Web-{485D9031-393F-41AF-A047-8D7592F7BA82}" dt="2023-05-08T21:08:13.397" v="94"/>
          <ac:spMkLst>
            <pc:docMk/>
            <pc:sldMk cId="1694434616" sldId="274"/>
            <ac:spMk id="4" creationId="{4C5ABEE5-1CE3-32C6-B4A4-7D4B92DFCAD6}"/>
          </ac:spMkLst>
        </pc:spChg>
        <pc:picChg chg="add mod ord modCrop">
          <ac:chgData name="Amandine Francoise Lina Zolli" userId="S::a.zolli@studenti.unipi.it::08e31f12-3cac-4abd-9b07-524556180275" providerId="AD" clId="Web-{485D9031-393F-41AF-A047-8D7592F7BA82}" dt="2023-05-08T21:08:52.055" v="101" actId="1076"/>
          <ac:picMkLst>
            <pc:docMk/>
            <pc:sldMk cId="1694434616" sldId="274"/>
            <ac:picMk id="5" creationId="{681C384E-4688-1C8F-1D58-2C31F83D14BA}"/>
          </ac:picMkLst>
        </pc:picChg>
        <pc:picChg chg="del">
          <ac:chgData name="Amandine Francoise Lina Zolli" userId="S::a.zolli@studenti.unipi.it::08e31f12-3cac-4abd-9b07-524556180275" providerId="AD" clId="Web-{485D9031-393F-41AF-A047-8D7592F7BA82}" dt="2023-05-08T21:08:02.866" v="93"/>
          <ac:picMkLst>
            <pc:docMk/>
            <pc:sldMk cId="1694434616" sldId="274"/>
            <ac:picMk id="6" creationId="{DF4ADCD9-9198-4805-0890-D148C19E71D7}"/>
          </ac:picMkLst>
        </pc:picChg>
      </pc:sldChg>
      <pc:sldChg chg="addSp delSp modSp">
        <pc:chgData name="Amandine Francoise Lina Zolli" userId="S::a.zolli@studenti.unipi.it::08e31f12-3cac-4abd-9b07-524556180275" providerId="AD" clId="Web-{485D9031-393F-41AF-A047-8D7592F7BA82}" dt="2023-05-08T22:01:57.030" v="613"/>
        <pc:sldMkLst>
          <pc:docMk/>
          <pc:sldMk cId="245975875" sldId="275"/>
        </pc:sldMkLst>
        <pc:picChg chg="add del mod">
          <ac:chgData name="Amandine Francoise Lina Zolli" userId="S::a.zolli@studenti.unipi.it::08e31f12-3cac-4abd-9b07-524556180275" providerId="AD" clId="Web-{485D9031-393F-41AF-A047-8D7592F7BA82}" dt="2023-05-08T22:01:57.030" v="613"/>
          <ac:picMkLst>
            <pc:docMk/>
            <pc:sldMk cId="245975875" sldId="275"/>
            <ac:picMk id="5" creationId="{6F6C6877-8DE2-3FAE-6413-C1F8177289BC}"/>
          </ac:picMkLst>
        </pc:picChg>
        <pc:picChg chg="mod">
          <ac:chgData name="Amandine Francoise Lina Zolli" userId="S::a.zolli@studenti.unipi.it::08e31f12-3cac-4abd-9b07-524556180275" providerId="AD" clId="Web-{485D9031-393F-41AF-A047-8D7592F7BA82}" dt="2023-05-08T22:01:41.701" v="608" actId="1076"/>
          <ac:picMkLst>
            <pc:docMk/>
            <pc:sldMk cId="245975875" sldId="275"/>
            <ac:picMk id="7" creationId="{AC6BF0C9-B4B0-E712-7E47-189DA154CF94}"/>
          </ac:picMkLst>
        </pc:picChg>
        <pc:picChg chg="mod">
          <ac:chgData name="Amandine Francoise Lina Zolli" userId="S::a.zolli@studenti.unipi.it::08e31f12-3cac-4abd-9b07-524556180275" providerId="AD" clId="Web-{485D9031-393F-41AF-A047-8D7592F7BA82}" dt="2023-05-08T22:01:54.280" v="612" actId="1076"/>
          <ac:picMkLst>
            <pc:docMk/>
            <pc:sldMk cId="245975875" sldId="275"/>
            <ac:picMk id="11" creationId="{90F86149-3035-6698-2AD8-CFBB67AC3E6F}"/>
          </ac:picMkLst>
        </pc:picChg>
      </pc:sldChg>
      <pc:sldChg chg="addSp delSp modSp">
        <pc:chgData name="Amandine Francoise Lina Zolli" userId="S::a.zolli@studenti.unipi.it::08e31f12-3cac-4abd-9b07-524556180275" providerId="AD" clId="Web-{485D9031-393F-41AF-A047-8D7592F7BA82}" dt="2023-05-08T22:37:56.327" v="675" actId="1076"/>
        <pc:sldMkLst>
          <pc:docMk/>
          <pc:sldMk cId="4102580045" sldId="277"/>
        </pc:sldMkLst>
        <pc:grpChg chg="del">
          <ac:chgData name="Amandine Francoise Lina Zolli" userId="S::a.zolli@studenti.unipi.it::08e31f12-3cac-4abd-9b07-524556180275" providerId="AD" clId="Web-{485D9031-393F-41AF-A047-8D7592F7BA82}" dt="2023-05-08T22:37:38.154" v="670"/>
          <ac:grpSpMkLst>
            <pc:docMk/>
            <pc:sldMk cId="4102580045" sldId="277"/>
            <ac:grpSpMk id="2073" creationId="{DC6331E6-274C-B36F-746D-00E660B8D490}"/>
          </ac:grpSpMkLst>
        </pc:grpChg>
        <pc:picChg chg="add mod">
          <ac:chgData name="Amandine Francoise Lina Zolli" userId="S::a.zolli@studenti.unipi.it::08e31f12-3cac-4abd-9b07-524556180275" providerId="AD" clId="Web-{485D9031-393F-41AF-A047-8D7592F7BA82}" dt="2023-05-08T22:37:56.327" v="675" actId="1076"/>
          <ac:picMkLst>
            <pc:docMk/>
            <pc:sldMk cId="4102580045" sldId="277"/>
            <ac:picMk id="2" creationId="{6D343C23-A049-9061-5932-7F152C225318}"/>
          </ac:picMkLst>
        </pc:picChg>
      </pc:sldChg>
      <pc:sldChg chg="modSp">
        <pc:chgData name="Amandine Francoise Lina Zolli" userId="S::a.zolli@studenti.unipi.it::08e31f12-3cac-4abd-9b07-524556180275" providerId="AD" clId="Web-{485D9031-393F-41AF-A047-8D7592F7BA82}" dt="2023-05-08T21:54:18.379" v="600" actId="1076"/>
        <pc:sldMkLst>
          <pc:docMk/>
          <pc:sldMk cId="888492562" sldId="280"/>
        </pc:sldMkLst>
        <pc:spChg chg="mod">
          <ac:chgData name="Amandine Francoise Lina Zolli" userId="S::a.zolli@studenti.unipi.it::08e31f12-3cac-4abd-9b07-524556180275" providerId="AD" clId="Web-{485D9031-393F-41AF-A047-8D7592F7BA82}" dt="2023-05-08T21:54:18.379" v="600" actId="1076"/>
          <ac:spMkLst>
            <pc:docMk/>
            <pc:sldMk cId="888492562" sldId="280"/>
            <ac:spMk id="2" creationId="{06C652A9-7649-8538-DE3F-67004821BCCE}"/>
          </ac:spMkLst>
        </pc:spChg>
        <pc:spChg chg="mod">
          <ac:chgData name="Amandine Francoise Lina Zolli" userId="S::a.zolli@studenti.unipi.it::08e31f12-3cac-4abd-9b07-524556180275" providerId="AD" clId="Web-{485D9031-393F-41AF-A047-8D7592F7BA82}" dt="2023-05-08T21:54:04.676" v="598" actId="20577"/>
          <ac:spMkLst>
            <pc:docMk/>
            <pc:sldMk cId="888492562" sldId="280"/>
            <ac:spMk id="4" creationId="{C0CB89E3-5D9A-E50B-BFBE-EAF70D9DAEE3}"/>
          </ac:spMkLst>
        </pc:spChg>
      </pc:sldChg>
      <pc:sldChg chg="add replId">
        <pc:chgData name="Amandine Francoise Lina Zolli" userId="S::a.zolli@studenti.unipi.it::08e31f12-3cac-4abd-9b07-524556180275" providerId="AD" clId="Web-{485D9031-393F-41AF-A047-8D7592F7BA82}" dt="2023-05-08T21:33:31.212" v="321"/>
        <pc:sldMkLst>
          <pc:docMk/>
          <pc:sldMk cId="1765739876" sldId="281"/>
        </pc:sldMkLst>
      </pc:sldChg>
      <pc:sldChg chg="addSp delSp modSp add mod replId setBg">
        <pc:chgData name="Amandine Francoise Lina Zolli" userId="S::a.zolli@studenti.unipi.it::08e31f12-3cac-4abd-9b07-524556180275" providerId="AD" clId="Web-{485D9031-393F-41AF-A047-8D7592F7BA82}" dt="2023-05-08T21:46:43.463" v="539" actId="1076"/>
        <pc:sldMkLst>
          <pc:docMk/>
          <pc:sldMk cId="291804114" sldId="282"/>
        </pc:sldMkLst>
        <pc:spChg chg="mod">
          <ac:chgData name="Amandine Francoise Lina Zolli" userId="S::a.zolli@studenti.unipi.it::08e31f12-3cac-4abd-9b07-524556180275" providerId="AD" clId="Web-{485D9031-393F-41AF-A047-8D7592F7BA82}" dt="2023-05-08T21:46:43.463" v="539" actId="1076"/>
          <ac:spMkLst>
            <pc:docMk/>
            <pc:sldMk cId="291804114" sldId="282"/>
            <ac:spMk id="2" creationId="{4111DC29-176A-0317-67F5-DD4CC9E0A01C}"/>
          </ac:spMkLst>
        </pc:spChg>
        <pc:spChg chg="mod">
          <ac:chgData name="Amandine Francoise Lina Zolli" userId="S::a.zolli@studenti.unipi.it::08e31f12-3cac-4abd-9b07-524556180275" providerId="AD" clId="Web-{485D9031-393F-41AF-A047-8D7592F7BA82}" dt="2023-05-08T21:45:33.727" v="536" actId="1076"/>
          <ac:spMkLst>
            <pc:docMk/>
            <pc:sldMk cId="291804114" sldId="282"/>
            <ac:spMk id="10" creationId="{A77CB288-7CC1-99A0-F817-0F34D7485D9C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1:42:25.004" v="376"/>
          <ac:spMkLst>
            <pc:docMk/>
            <pc:sldMk cId="291804114" sldId="282"/>
            <ac:spMk id="15" creationId="{058A14AF-9FB5-4CC7-BA35-E8E85D3EDF0E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1:42:25.004" v="376"/>
          <ac:spMkLst>
            <pc:docMk/>
            <pc:sldMk cId="291804114" sldId="282"/>
            <ac:spMk id="17" creationId="{3A9A4357-BD1D-4622-A4FE-766E6AB8DE84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1:42:25.004" v="376"/>
          <ac:spMkLst>
            <pc:docMk/>
            <pc:sldMk cId="291804114" sldId="282"/>
            <ac:spMk id="19" creationId="{E659831F-0D9A-4C63-9EBB-8435B85A440F}"/>
          </ac:spMkLst>
        </pc:spChg>
        <pc:spChg chg="add">
          <ac:chgData name="Amandine Francoise Lina Zolli" userId="S::a.zolli@studenti.unipi.it::08e31f12-3cac-4abd-9b07-524556180275" providerId="AD" clId="Web-{485D9031-393F-41AF-A047-8D7592F7BA82}" dt="2023-05-08T21:42:25.004" v="376"/>
          <ac:spMkLst>
            <pc:docMk/>
            <pc:sldMk cId="291804114" sldId="282"/>
            <ac:spMk id="21" creationId="{E6995CE5-F890-4ABA-82A2-26507CE8D2A3}"/>
          </ac:spMkLst>
        </pc:spChg>
        <pc:graphicFrameChg chg="add mod modGraphic">
          <ac:chgData name="Amandine Francoise Lina Zolli" userId="S::a.zolli@studenti.unipi.it::08e31f12-3cac-4abd-9b07-524556180275" providerId="AD" clId="Web-{485D9031-393F-41AF-A047-8D7592F7BA82}" dt="2023-05-08T21:44:22.991" v="510" actId="1076"/>
          <ac:graphicFrameMkLst>
            <pc:docMk/>
            <pc:sldMk cId="291804114" sldId="282"/>
            <ac:graphicFrameMk id="4" creationId="{7EB93B81-FCC5-73C3-34C8-94D240A72787}"/>
          </ac:graphicFrameMkLst>
        </pc:graphicFrameChg>
        <pc:graphicFrameChg chg="mod ord modGraphic">
          <ac:chgData name="Amandine Francoise Lina Zolli" userId="S::a.zolli@studenti.unipi.it::08e31f12-3cac-4abd-9b07-524556180275" providerId="AD" clId="Web-{485D9031-393F-41AF-A047-8D7592F7BA82}" dt="2023-05-08T21:45:04.836" v="529" actId="1076"/>
          <ac:graphicFrameMkLst>
            <pc:docMk/>
            <pc:sldMk cId="291804114" sldId="282"/>
            <ac:graphicFrameMk id="5" creationId="{89866602-403D-E22D-6B92-E09940517518}"/>
          </ac:graphicFrameMkLst>
        </pc:graphicFrameChg>
        <pc:graphicFrameChg chg="del modGraphic">
          <ac:chgData name="Amandine Francoise Lina Zolli" userId="S::a.zolli@studenti.unipi.it::08e31f12-3cac-4abd-9b07-524556180275" providerId="AD" clId="Web-{485D9031-393F-41AF-A047-8D7592F7BA82}" dt="2023-05-08T21:42:02.957" v="374"/>
          <ac:graphicFrameMkLst>
            <pc:docMk/>
            <pc:sldMk cId="291804114" sldId="282"/>
            <ac:graphicFrameMk id="9" creationId="{E2AF9BDE-A793-4616-9FE3-3765BB22101E}"/>
          </ac:graphicFrameMkLst>
        </pc:graphicFrameChg>
      </pc:sldChg>
    </pc:docChg>
  </pc:docChgLst>
  <pc:docChgLst>
    <pc:chgData name="Amandine Francoise Lina Zolli" userId="S::a.zolli@studenti.unipi.it::08e31f12-3cac-4abd-9b07-524556180275" providerId="AD" clId="Web-{D6367729-41A6-4357-8017-55887B460566}"/>
    <pc:docChg chg="delSld modSld">
      <pc:chgData name="Amandine Francoise Lina Zolli" userId="S::a.zolli@studenti.unipi.it::08e31f12-3cac-4abd-9b07-524556180275" providerId="AD" clId="Web-{D6367729-41A6-4357-8017-55887B460566}" dt="2023-05-08T20:13:46.587" v="20"/>
      <pc:docMkLst>
        <pc:docMk/>
      </pc:docMkLst>
      <pc:sldChg chg="del">
        <pc:chgData name="Amandine Francoise Lina Zolli" userId="S::a.zolli@studenti.unipi.it::08e31f12-3cac-4abd-9b07-524556180275" providerId="AD" clId="Web-{D6367729-41A6-4357-8017-55887B460566}" dt="2023-05-08T20:12:19.787" v="0"/>
        <pc:sldMkLst>
          <pc:docMk/>
          <pc:sldMk cId="2472218934" sldId="257"/>
        </pc:sldMkLst>
      </pc:sldChg>
      <pc:sldChg chg="del">
        <pc:chgData name="Amandine Francoise Lina Zolli" userId="S::a.zolli@studenti.unipi.it::08e31f12-3cac-4abd-9b07-524556180275" providerId="AD" clId="Web-{D6367729-41A6-4357-8017-55887B460566}" dt="2023-05-08T20:12:22.396" v="1"/>
        <pc:sldMkLst>
          <pc:docMk/>
          <pc:sldMk cId="3371348786" sldId="258"/>
        </pc:sldMkLst>
      </pc:sldChg>
      <pc:sldChg chg="addSp delSp modSp">
        <pc:chgData name="Amandine Francoise Lina Zolli" userId="S::a.zolli@studenti.unipi.it::08e31f12-3cac-4abd-9b07-524556180275" providerId="AD" clId="Web-{D6367729-41A6-4357-8017-55887B460566}" dt="2023-05-08T20:13:46.587" v="20"/>
        <pc:sldMkLst>
          <pc:docMk/>
          <pc:sldMk cId="2227738617" sldId="259"/>
        </pc:sldMkLst>
        <pc:spChg chg="mod">
          <ac:chgData name="Amandine Francoise Lina Zolli" userId="S::a.zolli@studenti.unipi.it::08e31f12-3cac-4abd-9b07-524556180275" providerId="AD" clId="Web-{D6367729-41A6-4357-8017-55887B460566}" dt="2023-05-08T20:13:46.587" v="20"/>
          <ac:spMkLst>
            <pc:docMk/>
            <pc:sldMk cId="2227738617" sldId="259"/>
            <ac:spMk id="2" creationId="{9D588E8D-8B2B-6E6F-4E7C-69EB3C77BF93}"/>
          </ac:spMkLst>
        </pc:spChg>
        <pc:spChg chg="add del mod">
          <ac:chgData name="Amandine Francoise Lina Zolli" userId="S::a.zolli@studenti.unipi.it::08e31f12-3cac-4abd-9b07-524556180275" providerId="AD" clId="Web-{D6367729-41A6-4357-8017-55887B460566}" dt="2023-05-08T20:13:00.117" v="8"/>
          <ac:spMkLst>
            <pc:docMk/>
            <pc:sldMk cId="2227738617" sldId="259"/>
            <ac:spMk id="4" creationId="{83F7990D-5264-DDCA-DEAD-87280DF090CA}"/>
          </ac:spMkLst>
        </pc:spChg>
        <pc:spChg chg="del">
          <ac:chgData name="Amandine Francoise Lina Zolli" userId="S::a.zolli@studenti.unipi.it::08e31f12-3cac-4abd-9b07-524556180275" providerId="AD" clId="Web-{D6367729-41A6-4357-8017-55887B460566}" dt="2023-05-08T20:12:45.835" v="2"/>
          <ac:spMkLst>
            <pc:docMk/>
            <pc:sldMk cId="2227738617" sldId="259"/>
            <ac:spMk id="35" creationId="{7301F447-EEF7-48F5-AF73-7566EE7F64AD}"/>
          </ac:spMkLst>
        </pc:spChg>
        <pc:spChg chg="del">
          <ac:chgData name="Amandine Francoise Lina Zolli" userId="S::a.zolli@studenti.unipi.it::08e31f12-3cac-4abd-9b07-524556180275" providerId="AD" clId="Web-{D6367729-41A6-4357-8017-55887B460566}" dt="2023-05-08T20:12:45.835" v="2"/>
          <ac:spMkLst>
            <pc:docMk/>
            <pc:sldMk cId="2227738617" sldId="259"/>
            <ac:spMk id="36" creationId="{F7117410-A2A4-4085-9ADC-46744551DBDE}"/>
          </ac:spMkLst>
        </pc:spChg>
        <pc:spChg chg="del">
          <ac:chgData name="Amandine Francoise Lina Zolli" userId="S::a.zolli@studenti.unipi.it::08e31f12-3cac-4abd-9b07-524556180275" providerId="AD" clId="Web-{D6367729-41A6-4357-8017-55887B460566}" dt="2023-05-08T20:12:45.835" v="2"/>
          <ac:spMkLst>
            <pc:docMk/>
            <pc:sldMk cId="2227738617" sldId="259"/>
            <ac:spMk id="37" creationId="{99F74EB5-E547-4FB4-95F5-BCC788F3C4A0}"/>
          </ac:spMkLst>
        </pc:spChg>
        <pc:spChg chg="add">
          <ac:chgData name="Amandine Francoise Lina Zolli" userId="S::a.zolli@studenti.unipi.it::08e31f12-3cac-4abd-9b07-524556180275" providerId="AD" clId="Web-{D6367729-41A6-4357-8017-55887B460566}" dt="2023-05-08T20:12:45.835" v="2"/>
          <ac:spMkLst>
            <pc:docMk/>
            <pc:sldMk cId="2227738617" sldId="259"/>
            <ac:spMk id="39" creationId="{181FE16D-0BB9-43FC-A645-3419A195E106}"/>
          </ac:spMkLst>
        </pc:spChg>
        <pc:spChg chg="add">
          <ac:chgData name="Amandine Francoise Lina Zolli" userId="S::a.zolli@studenti.unipi.it::08e31f12-3cac-4abd-9b07-524556180275" providerId="AD" clId="Web-{D6367729-41A6-4357-8017-55887B460566}" dt="2023-05-08T20:12:45.835" v="2"/>
          <ac:spMkLst>
            <pc:docMk/>
            <pc:sldMk cId="2227738617" sldId="259"/>
            <ac:spMk id="41" creationId="{81E140AE-0ABF-47C8-BF32-7D2F0CF2BA44}"/>
          </ac:spMkLst>
        </pc:spChg>
        <pc:spChg chg="add">
          <ac:chgData name="Amandine Francoise Lina Zolli" userId="S::a.zolli@studenti.unipi.it::08e31f12-3cac-4abd-9b07-524556180275" providerId="AD" clId="Web-{D6367729-41A6-4357-8017-55887B460566}" dt="2023-05-08T20:12:45.835" v="2"/>
          <ac:spMkLst>
            <pc:docMk/>
            <pc:sldMk cId="2227738617" sldId="259"/>
            <ac:spMk id="43" creationId="{CBC4F608-B4B8-48C3-9572-C0F061B1CD99}"/>
          </ac:spMkLst>
        </pc:spChg>
        <pc:grpChg chg="add">
          <ac:chgData name="Amandine Francoise Lina Zolli" userId="S::a.zolli@studenti.unipi.it::08e31f12-3cac-4abd-9b07-524556180275" providerId="AD" clId="Web-{D6367729-41A6-4357-8017-55887B460566}" dt="2023-05-08T20:12:45.835" v="2"/>
          <ac:grpSpMkLst>
            <pc:docMk/>
            <pc:sldMk cId="2227738617" sldId="259"/>
            <ac:grpSpMk id="40" creationId="{83EAB11A-76F7-48F4-9B4F-5BFDF4BF9670}"/>
          </ac:grpSpMkLst>
        </pc:grpChg>
        <pc:graphicFrameChg chg="del mod">
          <ac:chgData name="Amandine Francoise Lina Zolli" userId="S::a.zolli@studenti.unipi.it::08e31f12-3cac-4abd-9b07-524556180275" providerId="AD" clId="Web-{D6367729-41A6-4357-8017-55887B460566}" dt="2023-05-08T20:12:51.757" v="4"/>
          <ac:graphicFrameMkLst>
            <pc:docMk/>
            <pc:sldMk cId="2227738617" sldId="259"/>
            <ac:graphicFrameMk id="5" creationId="{E81A8269-A8BB-FF05-9BF6-1A10A06EE227}"/>
          </ac:graphicFrameMkLst>
        </pc:graphicFrameChg>
        <pc:graphicFrameChg chg="add mod">
          <ac:chgData name="Amandine Francoise Lina Zolli" userId="S::a.zolli@studenti.unipi.it::08e31f12-3cac-4abd-9b07-524556180275" providerId="AD" clId="Web-{D6367729-41A6-4357-8017-55887B460566}" dt="2023-05-08T20:13:30.196" v="19" actId="1076"/>
          <ac:graphicFrameMkLst>
            <pc:docMk/>
            <pc:sldMk cId="2227738617" sldId="259"/>
            <ac:graphicFrameMk id="6" creationId="{F722FD79-8E8B-CF8A-5490-27897C966F17}"/>
          </ac:graphicFrameMkLst>
        </pc:graphicFrameChg>
      </pc:sldChg>
    </pc:docChg>
  </pc:docChgLst>
  <pc:docChgLst>
    <pc:chgData name="Amandine Francoise Lina Zolli" userId="S::a.zolli@studenti.unipi.it::08e31f12-3cac-4abd-9b07-524556180275" providerId="AD" clId="Web-{F8CC519F-08B8-4DCB-8876-677778294EF7}"/>
    <pc:docChg chg="addSld modSld">
      <pc:chgData name="Amandine Francoise Lina Zolli" userId="S::a.zolli@studenti.unipi.it::08e31f12-3cac-4abd-9b07-524556180275" providerId="AD" clId="Web-{F8CC519F-08B8-4DCB-8876-677778294EF7}" dt="2023-05-08T19:22:42.135" v="244"/>
      <pc:docMkLst>
        <pc:docMk/>
      </pc:docMkLst>
      <pc:sldChg chg="addSp delSp modSp mod setBg">
        <pc:chgData name="Amandine Francoise Lina Zolli" userId="S::a.zolli@studenti.unipi.it::08e31f12-3cac-4abd-9b07-524556180275" providerId="AD" clId="Web-{F8CC519F-08B8-4DCB-8876-677778294EF7}" dt="2023-05-08T19:21:33.165" v="230"/>
        <pc:sldMkLst>
          <pc:docMk/>
          <pc:sldMk cId="4092161676" sldId="256"/>
        </pc:sldMkLst>
        <pc:spChg chg="mod">
          <ac:chgData name="Amandine Francoise Lina Zolli" userId="S::a.zolli@studenti.unipi.it::08e31f12-3cac-4abd-9b07-524556180275" providerId="AD" clId="Web-{F8CC519F-08B8-4DCB-8876-677778294EF7}" dt="2023-05-08T19:17:31.300" v="214" actId="1076"/>
          <ac:spMkLst>
            <pc:docMk/>
            <pc:sldMk cId="4092161676" sldId="256"/>
            <ac:spMk id="2" creationId="{E1FF20D9-E055-5556-6038-4C89618EBD07}"/>
          </ac:spMkLst>
        </pc:spChg>
        <pc:spChg chg="mod">
          <ac:chgData name="Amandine Francoise Lina Zolli" userId="S::a.zolli@studenti.unipi.it::08e31f12-3cac-4abd-9b07-524556180275" providerId="AD" clId="Web-{F8CC519F-08B8-4DCB-8876-677778294EF7}" dt="2023-05-08T19:17:27.769" v="213" actId="1076"/>
          <ac:spMkLst>
            <pc:docMk/>
            <pc:sldMk cId="4092161676" sldId="256"/>
            <ac:spMk id="3" creationId="{9A75EBE1-CB69-8B0C-3CC6-A90668B4D5D8}"/>
          </ac:spMkLst>
        </pc:spChg>
        <pc:spChg chg="add mod">
          <ac:chgData name="Amandine Francoise Lina Zolli" userId="S::a.zolli@studenti.unipi.it::08e31f12-3cac-4abd-9b07-524556180275" providerId="AD" clId="Web-{F8CC519F-08B8-4DCB-8876-677778294EF7}" dt="2023-05-08T19:17:37.410" v="215" actId="1076"/>
          <ac:spMkLst>
            <pc:docMk/>
            <pc:sldMk cId="4092161676" sldId="256"/>
            <ac:spMk id="6" creationId="{157CA114-B71F-F05B-D3CA-7C52F9B60411}"/>
          </ac:spMkLst>
        </pc:spChg>
        <pc:spChg chg="ord">
          <ac:chgData name="Amandine Francoise Lina Zolli" userId="S::a.zolli@studenti.unipi.it::08e31f12-3cac-4abd-9b07-524556180275" providerId="AD" clId="Web-{F8CC519F-08B8-4DCB-8876-677778294EF7}" dt="2023-05-08T19:14:34.172" v="188"/>
          <ac:spMkLst>
            <pc:docMk/>
            <pc:sldMk cId="4092161676" sldId="256"/>
            <ac:spMk id="1064" creationId="{99F1FFA9-D672-408C-9220-ADEEC6ABDD09}"/>
          </ac:spMkLst>
        </pc:spChg>
        <pc:picChg chg="add del mod ord modCrop">
          <ac:chgData name="Amandine Francoise Lina Zolli" userId="S::a.zolli@studenti.unipi.it::08e31f12-3cac-4abd-9b07-524556180275" providerId="AD" clId="Web-{F8CC519F-08B8-4DCB-8876-677778294EF7}" dt="2023-05-08T19:05:06.784" v="123"/>
          <ac:picMkLst>
            <pc:docMk/>
            <pc:sldMk cId="4092161676" sldId="256"/>
            <ac:picMk id="5" creationId="{1B8CBC19-D6D8-2CA7-5F25-A73C671A939B}"/>
          </ac:picMkLst>
        </pc:picChg>
        <pc:picChg chg="add del mod">
          <ac:chgData name="Amandine Francoise Lina Zolli" userId="S::a.zolli@studenti.unipi.it::08e31f12-3cac-4abd-9b07-524556180275" providerId="AD" clId="Web-{F8CC519F-08B8-4DCB-8876-677778294EF7}" dt="2023-05-08T19:12:19.107" v="169"/>
          <ac:picMkLst>
            <pc:docMk/>
            <pc:sldMk cId="4092161676" sldId="256"/>
            <ac:picMk id="7" creationId="{7CC66558-0AB4-B10B-D107-58F1B8EF3DCD}"/>
          </ac:picMkLst>
        </pc:picChg>
        <pc:picChg chg="add del mod ord">
          <ac:chgData name="Amandine Francoise Lina Zolli" userId="S::a.zolli@studenti.unipi.it::08e31f12-3cac-4abd-9b07-524556180275" providerId="AD" clId="Web-{F8CC519F-08B8-4DCB-8876-677778294EF7}" dt="2023-05-08T19:14:05.499" v="181"/>
          <ac:picMkLst>
            <pc:docMk/>
            <pc:sldMk cId="4092161676" sldId="256"/>
            <ac:picMk id="8" creationId="{7E43FFD2-2DA6-6B55-89D9-06C942FCB860}"/>
          </ac:picMkLst>
        </pc:picChg>
        <pc:picChg chg="add del mod">
          <ac:chgData name="Amandine Francoise Lina Zolli" userId="S::a.zolli@studenti.unipi.it::08e31f12-3cac-4abd-9b07-524556180275" providerId="AD" clId="Web-{F8CC519F-08B8-4DCB-8876-677778294EF7}" dt="2023-05-08T19:10:41.323" v="162"/>
          <ac:picMkLst>
            <pc:docMk/>
            <pc:sldMk cId="4092161676" sldId="256"/>
            <ac:picMk id="9" creationId="{6141A205-A180-7C6B-7C3C-749636141EFA}"/>
          </ac:picMkLst>
        </pc:picChg>
        <pc:picChg chg="add del mod">
          <ac:chgData name="Amandine Francoise Lina Zolli" userId="S::a.zolli@studenti.unipi.it::08e31f12-3cac-4abd-9b07-524556180275" providerId="AD" clId="Web-{F8CC519F-08B8-4DCB-8876-677778294EF7}" dt="2023-05-08T19:10:55.042" v="166"/>
          <ac:picMkLst>
            <pc:docMk/>
            <pc:sldMk cId="4092161676" sldId="256"/>
            <ac:picMk id="10" creationId="{504A49F8-123C-592B-097E-7EF4D924D153}"/>
          </ac:picMkLst>
        </pc:picChg>
        <pc:picChg chg="add mod">
          <ac:chgData name="Amandine Francoise Lina Zolli" userId="S::a.zolli@studenti.unipi.it::08e31f12-3cac-4abd-9b07-524556180275" providerId="AD" clId="Web-{F8CC519F-08B8-4DCB-8876-677778294EF7}" dt="2023-05-08T19:21:31.696" v="229" actId="1076"/>
          <ac:picMkLst>
            <pc:docMk/>
            <pc:sldMk cId="4092161676" sldId="256"/>
            <ac:picMk id="11" creationId="{E27DAC3E-A3A1-D334-420A-1DE1BE35ADC9}"/>
          </ac:picMkLst>
        </pc:picChg>
        <pc:picChg chg="add mod ord">
          <ac:chgData name="Amandine Francoise Lina Zolli" userId="S::a.zolli@studenti.unipi.it::08e31f12-3cac-4abd-9b07-524556180275" providerId="AD" clId="Web-{F8CC519F-08B8-4DCB-8876-677778294EF7}" dt="2023-05-08T19:15:16.188" v="195" actId="1076"/>
          <ac:picMkLst>
            <pc:docMk/>
            <pc:sldMk cId="4092161676" sldId="256"/>
            <ac:picMk id="12" creationId="{EC2EFEBA-EBD0-8692-9AB8-6E4B15B6F747}"/>
          </ac:picMkLst>
        </pc:picChg>
        <pc:picChg chg="add del mod">
          <ac:chgData name="Amandine Francoise Lina Zolli" userId="S::a.zolli@studenti.unipi.it::08e31f12-3cac-4abd-9b07-524556180275" providerId="AD" clId="Web-{F8CC519F-08B8-4DCB-8876-677778294EF7}" dt="2023-05-08T19:21:33.165" v="230"/>
          <ac:picMkLst>
            <pc:docMk/>
            <pc:sldMk cId="4092161676" sldId="256"/>
            <ac:picMk id="13" creationId="{B8A35AE8-DE40-E767-138A-F310590E8E02}"/>
          </ac:picMkLst>
        </pc:picChg>
        <pc:picChg chg="mod">
          <ac:chgData name="Amandine Francoise Lina Zolli" userId="S::a.zolli@studenti.unipi.it::08e31f12-3cac-4abd-9b07-524556180275" providerId="AD" clId="Web-{F8CC519F-08B8-4DCB-8876-677778294EF7}" dt="2023-05-08T19:21:23.508" v="226" actId="1076"/>
          <ac:picMkLst>
            <pc:docMk/>
            <pc:sldMk cId="4092161676" sldId="256"/>
            <ac:picMk id="1026" creationId="{1FEAC642-B0F3-F750-F4D5-41B9008711E6}"/>
          </ac:picMkLst>
        </pc:picChg>
        <pc:picChg chg="del">
          <ac:chgData name="Amandine Francoise Lina Zolli" userId="S::a.zolli@studenti.unipi.it::08e31f12-3cac-4abd-9b07-524556180275" providerId="AD" clId="Web-{F8CC519F-08B8-4DCB-8876-677778294EF7}" dt="2023-05-08T18:54:49.115" v="1"/>
          <ac:picMkLst>
            <pc:docMk/>
            <pc:sldMk cId="4092161676" sldId="256"/>
            <ac:picMk id="1028" creationId="{2BA1E820-4C3C-4B1E-33D9-604DFF02BF3C}"/>
          </ac:picMkLst>
        </pc:picChg>
      </pc:sldChg>
      <pc:sldChg chg="delSp modSp add replId">
        <pc:chgData name="Amandine Francoise Lina Zolli" userId="S::a.zolli@studenti.unipi.it::08e31f12-3cac-4abd-9b07-524556180275" providerId="AD" clId="Web-{F8CC519F-08B8-4DCB-8876-677778294EF7}" dt="2023-05-08T19:22:42.135" v="244"/>
        <pc:sldMkLst>
          <pc:docMk/>
          <pc:sldMk cId="245975875" sldId="275"/>
        </pc:sldMkLst>
        <pc:spChg chg="mod">
          <ac:chgData name="Amandine Francoise Lina Zolli" userId="S::a.zolli@studenti.unipi.it::08e31f12-3cac-4abd-9b07-524556180275" providerId="AD" clId="Web-{F8CC519F-08B8-4DCB-8876-677778294EF7}" dt="2023-05-08T19:22:28.338" v="241" actId="1076"/>
          <ac:spMkLst>
            <pc:docMk/>
            <pc:sldMk cId="245975875" sldId="275"/>
            <ac:spMk id="2" creationId="{E1FF20D9-E055-5556-6038-4C89618EBD07}"/>
          </ac:spMkLst>
        </pc:spChg>
        <pc:spChg chg="mod">
          <ac:chgData name="Amandine Francoise Lina Zolli" userId="S::a.zolli@studenti.unipi.it::08e31f12-3cac-4abd-9b07-524556180275" providerId="AD" clId="Web-{F8CC519F-08B8-4DCB-8876-677778294EF7}" dt="2023-05-08T19:22:36.416" v="243" actId="1076"/>
          <ac:spMkLst>
            <pc:docMk/>
            <pc:sldMk cId="245975875" sldId="275"/>
            <ac:spMk id="3" creationId="{9A75EBE1-CB69-8B0C-3CC6-A90668B4D5D8}"/>
          </ac:spMkLst>
        </pc:spChg>
        <pc:spChg chg="mod">
          <ac:chgData name="Amandine Francoise Lina Zolli" userId="S::a.zolli@studenti.unipi.it::08e31f12-3cac-4abd-9b07-524556180275" providerId="AD" clId="Web-{F8CC519F-08B8-4DCB-8876-677778294EF7}" dt="2023-05-08T19:22:30.229" v="242" actId="1076"/>
          <ac:spMkLst>
            <pc:docMk/>
            <pc:sldMk cId="245975875" sldId="275"/>
            <ac:spMk id="6" creationId="{157CA114-B71F-F05B-D3CA-7C52F9B60411}"/>
          </ac:spMkLst>
        </pc:spChg>
        <pc:picChg chg="del mod">
          <ac:chgData name="Amandine Francoise Lina Zolli" userId="S::a.zolli@studenti.unipi.it::08e31f12-3cac-4abd-9b07-524556180275" providerId="AD" clId="Web-{F8CC519F-08B8-4DCB-8876-677778294EF7}" dt="2023-05-08T19:22:42.135" v="244"/>
          <ac:picMkLst>
            <pc:docMk/>
            <pc:sldMk cId="245975875" sldId="275"/>
            <ac:picMk id="11" creationId="{E27DAC3E-A3A1-D334-420A-1DE1BE35ADC9}"/>
          </ac:picMkLst>
        </pc:picChg>
        <pc:picChg chg="mod">
          <ac:chgData name="Amandine Francoise Lina Zolli" userId="S::a.zolli@studenti.unipi.it::08e31f12-3cac-4abd-9b07-524556180275" providerId="AD" clId="Web-{F8CC519F-08B8-4DCB-8876-677778294EF7}" dt="2023-05-08T19:22:05.306" v="237" actId="1076"/>
          <ac:picMkLst>
            <pc:docMk/>
            <pc:sldMk cId="245975875" sldId="275"/>
            <ac:picMk id="12" creationId="{EC2EFEBA-EBD0-8692-9AB8-6E4B15B6F747}"/>
          </ac:picMkLst>
        </pc:picChg>
        <pc:picChg chg="mod">
          <ac:chgData name="Amandine Francoise Lina Zolli" userId="S::a.zolli@studenti.unipi.it::08e31f12-3cac-4abd-9b07-524556180275" providerId="AD" clId="Web-{F8CC519F-08B8-4DCB-8876-677778294EF7}" dt="2023-05-08T19:21:56.197" v="235" actId="1076"/>
          <ac:picMkLst>
            <pc:docMk/>
            <pc:sldMk cId="245975875" sldId="275"/>
            <ac:picMk id="1026" creationId="{1FEAC642-B0F3-F750-F4D5-41B9008711E6}"/>
          </ac:picMkLst>
        </pc:picChg>
      </pc:sldChg>
    </pc:docChg>
  </pc:docChgLst>
  <pc:docChgLst>
    <pc:chgData name="Amandine Francoise Lina Zolli" userId="S::a.zolli@studenti.unipi.it::08e31f12-3cac-4abd-9b07-524556180275" providerId="AD" clId="Web-{94D24A02-719C-4BA5-A221-0C5990A07D1C}"/>
    <pc:docChg chg="modSld">
      <pc:chgData name="Amandine Francoise Lina Zolli" userId="S::a.zolli@studenti.unipi.it::08e31f12-3cac-4abd-9b07-524556180275" providerId="AD" clId="Web-{94D24A02-719C-4BA5-A221-0C5990A07D1C}" dt="2023-05-08T16:57:16.887" v="44"/>
      <pc:docMkLst>
        <pc:docMk/>
      </pc:docMkLst>
      <pc:sldChg chg="addSp delSp modSp">
        <pc:chgData name="Amandine Francoise Lina Zolli" userId="S::a.zolli@studenti.unipi.it::08e31f12-3cac-4abd-9b07-524556180275" providerId="AD" clId="Web-{94D24A02-719C-4BA5-A221-0C5990A07D1C}" dt="2023-05-08T16:57:16.887" v="44"/>
        <pc:sldMkLst>
          <pc:docMk/>
          <pc:sldMk cId="4092161676" sldId="256"/>
        </pc:sldMkLst>
        <pc:spChg chg="mod">
          <ac:chgData name="Amandine Francoise Lina Zolli" userId="S::a.zolli@studenti.unipi.it::08e31f12-3cac-4abd-9b07-524556180275" providerId="AD" clId="Web-{94D24A02-719C-4BA5-A221-0C5990A07D1C}" dt="2023-05-08T16:57:16.887" v="44"/>
          <ac:spMkLst>
            <pc:docMk/>
            <pc:sldMk cId="4092161676" sldId="256"/>
            <ac:spMk id="2" creationId="{E1FF20D9-E055-5556-6038-4C89618EBD07}"/>
          </ac:spMkLst>
        </pc:spChg>
        <pc:spChg chg="mod">
          <ac:chgData name="Amandine Francoise Lina Zolli" userId="S::a.zolli@studenti.unipi.it::08e31f12-3cac-4abd-9b07-524556180275" providerId="AD" clId="Web-{94D24A02-719C-4BA5-A221-0C5990A07D1C}" dt="2023-05-08T16:57:16.887" v="44"/>
          <ac:spMkLst>
            <pc:docMk/>
            <pc:sldMk cId="4092161676" sldId="256"/>
            <ac:spMk id="3" creationId="{9A75EBE1-CB69-8B0C-3CC6-A90668B4D5D8}"/>
          </ac:spMkLst>
        </pc:spChg>
        <pc:spChg chg="add del">
          <ac:chgData name="Amandine Francoise Lina Zolli" userId="S::a.zolli@studenti.unipi.it::08e31f12-3cac-4abd-9b07-524556180275" providerId="AD" clId="Web-{94D24A02-719C-4BA5-A221-0C5990A07D1C}" dt="2023-05-08T16:57:16.887" v="44"/>
          <ac:spMkLst>
            <pc:docMk/>
            <pc:sldMk cId="4092161676" sldId="256"/>
            <ac:spMk id="1049" creationId="{C7D023E4-8DE1-436E-9847-ED6A4B4B04FD}"/>
          </ac:spMkLst>
        </pc:spChg>
        <pc:spChg chg="add del">
          <ac:chgData name="Amandine Francoise Lina Zolli" userId="S::a.zolli@studenti.unipi.it::08e31f12-3cac-4abd-9b07-524556180275" providerId="AD" clId="Web-{94D24A02-719C-4BA5-A221-0C5990A07D1C}" dt="2023-05-08T16:57:16.887" v="44"/>
          <ac:spMkLst>
            <pc:docMk/>
            <pc:sldMk cId="4092161676" sldId="256"/>
            <ac:spMk id="1067" creationId="{99F1FFA9-D672-408C-9220-ADEEC6ABDD09}"/>
          </ac:spMkLst>
        </pc:spChg>
        <pc:grpChg chg="add del">
          <ac:chgData name="Amandine Francoise Lina Zolli" userId="S::a.zolli@studenti.unipi.it::08e31f12-3cac-4abd-9b07-524556180275" providerId="AD" clId="Web-{94D24A02-719C-4BA5-A221-0C5990A07D1C}" dt="2023-05-08T16:57:16.887" v="44"/>
          <ac:grpSpMkLst>
            <pc:docMk/>
            <pc:sldMk cId="4092161676" sldId="256"/>
            <ac:grpSpMk id="1051" creationId="{DD2D4766-1D6B-4DC4-A102-D4107A01B491}"/>
          </ac:grpSpMkLst>
        </pc:grpChg>
        <pc:grpChg chg="add del">
          <ac:chgData name="Amandine Francoise Lina Zolli" userId="S::a.zolli@studenti.unipi.it::08e31f12-3cac-4abd-9b07-524556180275" providerId="AD" clId="Web-{94D24A02-719C-4BA5-A221-0C5990A07D1C}" dt="2023-05-08T16:57:16.887" v="44"/>
          <ac:grpSpMkLst>
            <pc:docMk/>
            <pc:sldMk cId="4092161676" sldId="256"/>
            <ac:grpSpMk id="1055" creationId="{E27AF472-EAE3-4572-AB69-B92BD10DBC6D}"/>
          </ac:grpSpMkLst>
        </pc:grpChg>
        <pc:picChg chg="mod">
          <ac:chgData name="Amandine Francoise Lina Zolli" userId="S::a.zolli@studenti.unipi.it::08e31f12-3cac-4abd-9b07-524556180275" providerId="AD" clId="Web-{94D24A02-719C-4BA5-A221-0C5990A07D1C}" dt="2023-05-08T16:57:16.887" v="44"/>
          <ac:picMkLst>
            <pc:docMk/>
            <pc:sldMk cId="4092161676" sldId="256"/>
            <ac:picMk id="1026" creationId="{1FEAC642-B0F3-F750-F4D5-41B9008711E6}"/>
          </ac:picMkLst>
        </pc:picChg>
        <pc:picChg chg="mod ord">
          <ac:chgData name="Amandine Francoise Lina Zolli" userId="S::a.zolli@studenti.unipi.it::08e31f12-3cac-4abd-9b07-524556180275" providerId="AD" clId="Web-{94D24A02-719C-4BA5-A221-0C5990A07D1C}" dt="2023-05-08T16:57:16.887" v="44"/>
          <ac:picMkLst>
            <pc:docMk/>
            <pc:sldMk cId="4092161676" sldId="256"/>
            <ac:picMk id="1028" creationId="{2BA1E820-4C3C-4B1E-33D9-604DFF02BF3C}"/>
          </ac:picMkLst>
        </pc:picChg>
      </pc:sldChg>
      <pc:sldChg chg="addSp">
        <pc:chgData name="Amandine Francoise Lina Zolli" userId="S::a.zolli@studenti.unipi.it::08e31f12-3cac-4abd-9b07-524556180275" providerId="AD" clId="Web-{94D24A02-719C-4BA5-A221-0C5990A07D1C}" dt="2023-05-08T16:55:29.056" v="30"/>
        <pc:sldMkLst>
          <pc:docMk/>
          <pc:sldMk cId="2472218934" sldId="257"/>
        </pc:sldMkLst>
        <pc:grpChg chg="add">
          <ac:chgData name="Amandine Francoise Lina Zolli" userId="S::a.zolli@studenti.unipi.it::08e31f12-3cac-4abd-9b07-524556180275" providerId="AD" clId="Web-{94D24A02-719C-4BA5-A221-0C5990A07D1C}" dt="2023-05-08T16:54:48.101" v="27"/>
          <ac:grpSpMkLst>
            <pc:docMk/>
            <pc:sldMk cId="2472218934" sldId="257"/>
            <ac:grpSpMk id="3" creationId="{37E9A768-747E-1237-73A3-E4104D252F2A}"/>
          </ac:grpSpMkLst>
        </pc:grpChg>
        <pc:grpChg chg="add">
          <ac:chgData name="Amandine Francoise Lina Zolli" userId="S::a.zolli@studenti.unipi.it::08e31f12-3cac-4abd-9b07-524556180275" providerId="AD" clId="Web-{94D24A02-719C-4BA5-A221-0C5990A07D1C}" dt="2023-05-08T16:55:02.242" v="28"/>
          <ac:grpSpMkLst>
            <pc:docMk/>
            <pc:sldMk cId="2472218934" sldId="257"/>
            <ac:grpSpMk id="5" creationId="{901E0244-5E0C-F581-CA3E-9E9C58EDCDBC}"/>
          </ac:grpSpMkLst>
        </pc:grpChg>
        <pc:grpChg chg="add">
          <ac:chgData name="Amandine Francoise Lina Zolli" userId="S::a.zolli@studenti.unipi.it::08e31f12-3cac-4abd-9b07-524556180275" providerId="AD" clId="Web-{94D24A02-719C-4BA5-A221-0C5990A07D1C}" dt="2023-05-08T16:55:19.462" v="29"/>
          <ac:grpSpMkLst>
            <pc:docMk/>
            <pc:sldMk cId="2472218934" sldId="257"/>
            <ac:grpSpMk id="9" creationId="{850B4B9F-DDA5-A116-721A-74E4FACADE6E}"/>
          </ac:grpSpMkLst>
        </pc:grpChg>
        <pc:grpChg chg="add">
          <ac:chgData name="Amandine Francoise Lina Zolli" userId="S::a.zolli@studenti.unipi.it::08e31f12-3cac-4abd-9b07-524556180275" providerId="AD" clId="Web-{94D24A02-719C-4BA5-A221-0C5990A07D1C}" dt="2023-05-08T16:55:29.056" v="30"/>
          <ac:grpSpMkLst>
            <pc:docMk/>
            <pc:sldMk cId="2472218934" sldId="257"/>
            <ac:grpSpMk id="14" creationId="{9A8267C1-219D-A67C-C6E9-D01780485888}"/>
          </ac:grpSpMkLst>
        </pc:grpChg>
      </pc:sldChg>
      <pc:sldChg chg="addSp delSp modSp">
        <pc:chgData name="Amandine Francoise Lina Zolli" userId="S::a.zolli@studenti.unipi.it::08e31f12-3cac-4abd-9b07-524556180275" providerId="AD" clId="Web-{94D24A02-719C-4BA5-A221-0C5990A07D1C}" dt="2023-05-08T16:54:20.304" v="26"/>
        <pc:sldMkLst>
          <pc:docMk/>
          <pc:sldMk cId="3371348786" sldId="258"/>
        </pc:sldMkLst>
        <pc:grpChg chg="add">
          <ac:chgData name="Amandine Francoise Lina Zolli" userId="S::a.zolli@studenti.unipi.it::08e31f12-3cac-4abd-9b07-524556180275" providerId="AD" clId="Web-{94D24A02-719C-4BA5-A221-0C5990A07D1C}" dt="2023-05-08T16:54:20.304" v="26"/>
          <ac:grpSpMkLst>
            <pc:docMk/>
            <pc:sldMk cId="3371348786" sldId="258"/>
            <ac:grpSpMk id="7" creationId="{5059631B-4425-A78D-6BFD-868B25701699}"/>
          </ac:grpSpMkLst>
        </pc:grpChg>
        <pc:picChg chg="add del mod">
          <ac:chgData name="Amandine Francoise Lina Zolli" userId="S::a.zolli@studenti.unipi.it::08e31f12-3cac-4abd-9b07-524556180275" providerId="AD" clId="Web-{94D24A02-719C-4BA5-A221-0C5990A07D1C}" dt="2023-05-08T16:53:47.022" v="21"/>
          <ac:picMkLst>
            <pc:docMk/>
            <pc:sldMk cId="3371348786" sldId="258"/>
            <ac:picMk id="3" creationId="{658E9E85-A343-CBF6-F20C-61A1F7F58A2C}"/>
          </ac:picMkLst>
        </pc:picChg>
        <pc:picChg chg="add del mod">
          <ac:chgData name="Amandine Francoise Lina Zolli" userId="S::a.zolli@studenti.unipi.it::08e31f12-3cac-4abd-9b07-524556180275" providerId="AD" clId="Web-{94D24A02-719C-4BA5-A221-0C5990A07D1C}" dt="2023-05-08T16:54:08.553" v="25"/>
          <ac:picMkLst>
            <pc:docMk/>
            <pc:sldMk cId="3371348786" sldId="258"/>
            <ac:picMk id="5" creationId="{8A09B3D6-BE9C-4901-A28E-8ACB8A30B9D4}"/>
          </ac:picMkLst>
        </pc:picChg>
      </pc:sldChg>
      <pc:sldChg chg="addSp delSp modSp">
        <pc:chgData name="Amandine Francoise Lina Zolli" userId="S::a.zolli@studenti.unipi.it::08e31f12-3cac-4abd-9b07-524556180275" providerId="AD" clId="Web-{94D24A02-719C-4BA5-A221-0C5990A07D1C}" dt="2023-05-08T16:38:08.932" v="15" actId="1076"/>
        <pc:sldMkLst>
          <pc:docMk/>
          <pc:sldMk cId="2143158048" sldId="264"/>
        </pc:sldMkLst>
        <pc:spChg chg="del">
          <ac:chgData name="Amandine Francoise Lina Zolli" userId="S::a.zolli@studenti.unipi.it::08e31f12-3cac-4abd-9b07-524556180275" providerId="AD" clId="Web-{94D24A02-719C-4BA5-A221-0C5990A07D1C}" dt="2023-05-08T16:35:09.787" v="0"/>
          <ac:spMkLst>
            <pc:docMk/>
            <pc:sldMk cId="2143158048" sldId="264"/>
            <ac:spMk id="3" creationId="{4803F153-3718-36D9-B4DC-FCAA8F806775}"/>
          </ac:spMkLst>
        </pc:spChg>
        <pc:spChg chg="add mod">
          <ac:chgData name="Amandine Francoise Lina Zolli" userId="S::a.zolli@studenti.unipi.it::08e31f12-3cac-4abd-9b07-524556180275" providerId="AD" clId="Web-{94D24A02-719C-4BA5-A221-0C5990A07D1C}" dt="2023-05-08T16:38:08.932" v="15" actId="1076"/>
          <ac:spMkLst>
            <pc:docMk/>
            <pc:sldMk cId="2143158048" sldId="264"/>
            <ac:spMk id="10" creationId="{A77CB288-7CC1-99A0-F817-0F34D7485D9C}"/>
          </ac:spMkLst>
        </pc:spChg>
        <pc:graphicFrameChg chg="add mod modGraphic">
          <ac:chgData name="Amandine Francoise Lina Zolli" userId="S::a.zolli@studenti.unipi.it::08e31f12-3cac-4abd-9b07-524556180275" providerId="AD" clId="Web-{94D24A02-719C-4BA5-A221-0C5990A07D1C}" dt="2023-05-08T16:35:32.194" v="5"/>
          <ac:graphicFrameMkLst>
            <pc:docMk/>
            <pc:sldMk cId="2143158048" sldId="264"/>
            <ac:graphicFrameMk id="5" creationId="{89866602-403D-E22D-6B92-E09940517518}"/>
          </ac:graphicFrameMkLst>
        </pc:graphicFrameChg>
        <pc:graphicFrameChg chg="add del mod">
          <ac:chgData name="Amandine Francoise Lina Zolli" userId="S::a.zolli@studenti.unipi.it::08e31f12-3cac-4abd-9b07-524556180275" providerId="AD" clId="Web-{94D24A02-719C-4BA5-A221-0C5990A07D1C}" dt="2023-05-08T16:36:19.773" v="7"/>
          <ac:graphicFrameMkLst>
            <pc:docMk/>
            <pc:sldMk cId="2143158048" sldId="264"/>
            <ac:graphicFrameMk id="7" creationId="{EA092919-FBD3-642D-D95A-B2ED8F24AF92}"/>
          </ac:graphicFrameMkLst>
        </pc:graphicFrameChg>
        <pc:graphicFrameChg chg="add mod modGraphic">
          <ac:chgData name="Amandine Francoise Lina Zolli" userId="S::a.zolli@studenti.unipi.it::08e31f12-3cac-4abd-9b07-524556180275" providerId="AD" clId="Web-{94D24A02-719C-4BA5-A221-0C5990A07D1C}" dt="2023-05-08T16:37:58.104" v="13"/>
          <ac:graphicFrameMkLst>
            <pc:docMk/>
            <pc:sldMk cId="2143158048" sldId="264"/>
            <ac:graphicFrameMk id="9" creationId="{E2AF9BDE-A793-4616-9FE3-3765BB22101E}"/>
          </ac:graphicFrameMkLst>
        </pc:graphicFrameChg>
      </pc:sldChg>
      <pc:sldChg chg="modSp">
        <pc:chgData name="Amandine Francoise Lina Zolli" userId="S::a.zolli@studenti.unipi.it::08e31f12-3cac-4abd-9b07-524556180275" providerId="AD" clId="Web-{94D24A02-719C-4BA5-A221-0C5990A07D1C}" dt="2023-05-08T16:38:36.043" v="16" actId="14100"/>
        <pc:sldMkLst>
          <pc:docMk/>
          <pc:sldMk cId="1404107362" sldId="271"/>
        </pc:sldMkLst>
        <pc:picChg chg="mod">
          <ac:chgData name="Amandine Francoise Lina Zolli" userId="S::a.zolli@studenti.unipi.it::08e31f12-3cac-4abd-9b07-524556180275" providerId="AD" clId="Web-{94D24A02-719C-4BA5-A221-0C5990A07D1C}" dt="2023-05-08T16:38:36.043" v="16" actId="14100"/>
          <ac:picMkLst>
            <pc:docMk/>
            <pc:sldMk cId="1404107362" sldId="271"/>
            <ac:picMk id="5" creationId="{625A321C-3609-90DE-E1B1-6211F1235DC7}"/>
          </ac:picMkLst>
        </pc:picChg>
      </pc:sldChg>
    </pc:docChg>
  </pc:docChgLst>
  <pc:docChgLst>
    <pc:chgData name="Amandine Francoise Lina Zolli" userId="S::a.zolli@studenti.unipi.it::08e31f12-3cac-4abd-9b07-524556180275" providerId="AD" clId="Web-{13FE25E5-01FA-4F1D-AD64-7EE142668D35}"/>
    <pc:docChg chg="addSld delSld modSld sldOrd">
      <pc:chgData name="Amandine Francoise Lina Zolli" userId="S::a.zolli@studenti.unipi.it::08e31f12-3cac-4abd-9b07-524556180275" providerId="AD" clId="Web-{13FE25E5-01FA-4F1D-AD64-7EE142668D35}" dt="2023-05-08T20:09:19.369" v="517"/>
      <pc:docMkLst>
        <pc:docMk/>
      </pc:docMkLst>
      <pc:sldChg chg="del">
        <pc:chgData name="Amandine Francoise Lina Zolli" userId="S::a.zolli@studenti.unipi.it::08e31f12-3cac-4abd-9b07-524556180275" providerId="AD" clId="Web-{13FE25E5-01FA-4F1D-AD64-7EE142668D35}" dt="2023-05-08T19:37:07.802" v="80"/>
        <pc:sldMkLst>
          <pc:docMk/>
          <pc:sldMk cId="4092161676" sldId="256"/>
        </pc:sldMkLst>
      </pc:sldChg>
      <pc:sldChg chg="addSp delSp modSp mod setBg">
        <pc:chgData name="Amandine Francoise Lina Zolli" userId="S::a.zolli@studenti.unipi.it::08e31f12-3cac-4abd-9b07-524556180275" providerId="AD" clId="Web-{13FE25E5-01FA-4F1D-AD64-7EE142668D35}" dt="2023-05-08T19:45:53.910" v="203"/>
        <pc:sldMkLst>
          <pc:docMk/>
          <pc:sldMk cId="2472218934" sldId="257"/>
        </pc:sldMkLst>
        <pc:spChg chg="mod">
          <ac:chgData name="Amandine Francoise Lina Zolli" userId="S::a.zolli@studenti.unipi.it::08e31f12-3cac-4abd-9b07-524556180275" providerId="AD" clId="Web-{13FE25E5-01FA-4F1D-AD64-7EE142668D35}" dt="2023-05-08T19:44:42.455" v="202" actId="1076"/>
          <ac:spMkLst>
            <pc:docMk/>
            <pc:sldMk cId="2472218934" sldId="257"/>
            <ac:spMk id="2" creationId="{56B29F88-B90D-2C42-D0F7-42373786A3AF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38:11.804" v="98"/>
          <ac:spMkLst>
            <pc:docMk/>
            <pc:sldMk cId="2472218934" sldId="257"/>
            <ac:spMk id="4" creationId="{A9D5E0B8-05C3-5C8E-7AEB-1E9BAA7DB956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42:39.858" v="191"/>
          <ac:spMkLst>
            <pc:docMk/>
            <pc:sldMk cId="2472218934" sldId="257"/>
            <ac:spMk id="6" creationId="{FC81170C-3F09-9FF3-8345-10D7095B9E4A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40:12.276" v="159"/>
          <ac:spMkLst>
            <pc:docMk/>
            <pc:sldMk cId="2472218934" sldId="257"/>
            <ac:spMk id="7" creationId="{A4944A41-E2F9-F87F-2505-6E808A596DE9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41:30.622" v="177" actId="14100"/>
          <ac:spMkLst>
            <pc:docMk/>
            <pc:sldMk cId="2472218934" sldId="257"/>
            <ac:spMk id="8" creationId="{E8F0B640-91E9-9FEA-6BBF-47A926356BF4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37:52.538" v="95"/>
          <ac:spMkLst>
            <pc:docMk/>
            <pc:sldMk cId="2472218934" sldId="257"/>
            <ac:spMk id="10" creationId="{DD120994-279E-C4A9-2BA5-C217A4C10971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40:52.293" v="165" actId="1076"/>
          <ac:spMkLst>
            <pc:docMk/>
            <pc:sldMk cId="2472218934" sldId="257"/>
            <ac:spMk id="12" creationId="{932B7A69-69CE-1997-C164-022845F49F00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42:03.748" v="186" actId="20577"/>
          <ac:spMkLst>
            <pc:docMk/>
            <pc:sldMk cId="2472218934" sldId="257"/>
            <ac:spMk id="13" creationId="{2A56DF2B-1586-A9D0-FFF0-2D9620A2DA5A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38:48.024" v="101"/>
          <ac:spMkLst>
            <pc:docMk/>
            <pc:sldMk cId="2472218934" sldId="257"/>
            <ac:spMk id="15" creationId="{507636FE-029F-BAE6-C200-E53DFD187758}"/>
          </ac:spMkLst>
        </pc:spChg>
        <pc:grpChg chg="mod">
          <ac:chgData name="Amandine Francoise Lina Zolli" userId="S::a.zolli@studenti.unipi.it::08e31f12-3cac-4abd-9b07-524556180275" providerId="AD" clId="Web-{13FE25E5-01FA-4F1D-AD64-7EE142668D35}" dt="2023-05-08T19:43:59.892" v="196" actId="1076"/>
          <ac:grpSpMkLst>
            <pc:docMk/>
            <pc:sldMk cId="2472218934" sldId="257"/>
            <ac:grpSpMk id="3" creationId="{37E9A768-747E-1237-73A3-E4104D252F2A}"/>
          </ac:grpSpMkLst>
        </pc:grpChg>
        <pc:grpChg chg="mod">
          <ac:chgData name="Amandine Francoise Lina Zolli" userId="S::a.zolli@studenti.unipi.it::08e31f12-3cac-4abd-9b07-524556180275" providerId="AD" clId="Web-{13FE25E5-01FA-4F1D-AD64-7EE142668D35}" dt="2023-05-08T19:44:02.438" v="197" actId="1076"/>
          <ac:grpSpMkLst>
            <pc:docMk/>
            <pc:sldMk cId="2472218934" sldId="257"/>
            <ac:grpSpMk id="5" creationId="{901E0244-5E0C-F581-CA3E-9E9C58EDCDBC}"/>
          </ac:grpSpMkLst>
        </pc:grpChg>
        <pc:grpChg chg="mod">
          <ac:chgData name="Amandine Francoise Lina Zolli" userId="S::a.zolli@studenti.unipi.it::08e31f12-3cac-4abd-9b07-524556180275" providerId="AD" clId="Web-{13FE25E5-01FA-4F1D-AD64-7EE142668D35}" dt="2023-05-08T19:39:37.900" v="141" actId="1076"/>
          <ac:grpSpMkLst>
            <pc:docMk/>
            <pc:sldMk cId="2472218934" sldId="257"/>
            <ac:grpSpMk id="9" creationId="{850B4B9F-DDA5-A116-721A-74E4FACADE6E}"/>
          </ac:grpSpMkLst>
        </pc:grpChg>
        <pc:grpChg chg="mod">
          <ac:chgData name="Amandine Francoise Lina Zolli" userId="S::a.zolli@studenti.unipi.it::08e31f12-3cac-4abd-9b07-524556180275" providerId="AD" clId="Web-{13FE25E5-01FA-4F1D-AD64-7EE142668D35}" dt="2023-05-08T19:44:06.235" v="198" actId="1076"/>
          <ac:grpSpMkLst>
            <pc:docMk/>
            <pc:sldMk cId="2472218934" sldId="257"/>
            <ac:grpSpMk id="14" creationId="{9A8267C1-219D-A67C-C6E9-D01780485888}"/>
          </ac:grpSpMkLst>
        </pc:grpChg>
        <pc:picChg chg="add del mod">
          <ac:chgData name="Amandine Francoise Lina Zolli" userId="S::a.zolli@studenti.unipi.it::08e31f12-3cac-4abd-9b07-524556180275" providerId="AD" clId="Web-{13FE25E5-01FA-4F1D-AD64-7EE142668D35}" dt="2023-05-08T19:43:35.281" v="193"/>
          <ac:picMkLst>
            <pc:docMk/>
            <pc:sldMk cId="2472218934" sldId="257"/>
            <ac:picMk id="16" creationId="{344EE8C4-2ED9-6333-54AC-41799F3A76BF}"/>
          </ac:picMkLst>
        </pc:picChg>
        <pc:picChg chg="add mod">
          <ac:chgData name="Amandine Francoise Lina Zolli" userId="S::a.zolli@studenti.unipi.it::08e31f12-3cac-4abd-9b07-524556180275" providerId="AD" clId="Web-{13FE25E5-01FA-4F1D-AD64-7EE142668D35}" dt="2023-05-08T19:44:10.720" v="199" actId="1076"/>
          <ac:picMkLst>
            <pc:docMk/>
            <pc:sldMk cId="2472218934" sldId="257"/>
            <ac:picMk id="17" creationId="{949D6585-0B16-38B6-B741-D7923319F354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291" v="144"/>
          <ac:picMkLst>
            <pc:docMk/>
            <pc:sldMk cId="2472218934" sldId="257"/>
            <ac:picMk id="1026" creationId="{1CEE64DF-6100-45DA-1B97-16D583095581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322" v="145"/>
          <ac:picMkLst>
            <pc:docMk/>
            <pc:sldMk cId="2472218934" sldId="257"/>
            <ac:picMk id="1028" creationId="{0C7BFF5D-064B-35BD-7A5C-1C5FEF35F00B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369" v="146"/>
          <ac:picMkLst>
            <pc:docMk/>
            <pc:sldMk cId="2472218934" sldId="257"/>
            <ac:picMk id="1030" creationId="{BCB3E2BD-D438-B8C9-9B0D-AC0910B632D0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416" v="147"/>
          <ac:picMkLst>
            <pc:docMk/>
            <pc:sldMk cId="2472218934" sldId="257"/>
            <ac:picMk id="1032" creationId="{B4F07B98-E3E3-8EF1-253B-DD4391562379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447" v="148"/>
          <ac:picMkLst>
            <pc:docMk/>
            <pc:sldMk cId="2472218934" sldId="257"/>
            <ac:picMk id="1034" creationId="{47D221D1-A959-B7FD-DD7F-C09A85F98184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494" v="149"/>
          <ac:picMkLst>
            <pc:docMk/>
            <pc:sldMk cId="2472218934" sldId="257"/>
            <ac:picMk id="1036" creationId="{85FC40C8-DE22-A4EC-812A-D51A044C3859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41:00.590" v="167" actId="1076"/>
          <ac:picMkLst>
            <pc:docMk/>
            <pc:sldMk cId="2472218934" sldId="257"/>
            <ac:picMk id="1038" creationId="{1AF51518-2CAC-C767-3D18-6FDC17AE4270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572" v="151"/>
          <ac:picMkLst>
            <pc:docMk/>
            <pc:sldMk cId="2472218934" sldId="257"/>
            <ac:picMk id="1040" creationId="{D8A00C48-6D36-F085-9C01-77139D81A8B6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619" v="152"/>
          <ac:picMkLst>
            <pc:docMk/>
            <pc:sldMk cId="2472218934" sldId="257"/>
            <ac:picMk id="1042" creationId="{0BFB3251-DBEB-C288-C920-A112AF002854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666" v="153"/>
          <ac:picMkLst>
            <pc:docMk/>
            <pc:sldMk cId="2472218934" sldId="257"/>
            <ac:picMk id="1044" creationId="{4E8DB560-3E7E-C331-AFAC-A8A93756003E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697" v="154"/>
          <ac:picMkLst>
            <pc:docMk/>
            <pc:sldMk cId="2472218934" sldId="257"/>
            <ac:picMk id="1046" creationId="{104F6313-A0B6-233E-249E-49E3CB0DF997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744" v="155"/>
          <ac:picMkLst>
            <pc:docMk/>
            <pc:sldMk cId="2472218934" sldId="257"/>
            <ac:picMk id="1048" creationId="{CE795281-5BA3-3EEE-2B99-E1CAF4B282DE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775" v="156"/>
          <ac:picMkLst>
            <pc:docMk/>
            <pc:sldMk cId="2472218934" sldId="257"/>
            <ac:picMk id="1050" creationId="{869A80F7-AE80-F420-77FB-463AD797DF72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9:46.822" v="157"/>
          <ac:picMkLst>
            <pc:docMk/>
            <pc:sldMk cId="2472218934" sldId="257"/>
            <ac:picMk id="1052" creationId="{D9D246EE-45B4-DA8C-A165-A38F677AA511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7:52.538" v="94"/>
          <ac:picMkLst>
            <pc:docMk/>
            <pc:sldMk cId="2472218934" sldId="257"/>
            <ac:picMk id="1054" creationId="{3F33BEDC-E784-2361-C76C-D1983DC15DCC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7:52.538" v="93"/>
          <ac:picMkLst>
            <pc:docMk/>
            <pc:sldMk cId="2472218934" sldId="257"/>
            <ac:picMk id="1056" creationId="{BF466956-A064-5594-4585-794C4AB3CB55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7:52.538" v="92"/>
          <ac:picMkLst>
            <pc:docMk/>
            <pc:sldMk cId="2472218934" sldId="257"/>
            <ac:picMk id="1058" creationId="{A9EDCCC7-5FC7-FE91-CFD3-972429164E80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7:52.538" v="91"/>
          <ac:picMkLst>
            <pc:docMk/>
            <pc:sldMk cId="2472218934" sldId="257"/>
            <ac:picMk id="1060" creationId="{2FDE7AAC-C63D-5E42-97F7-302A317E8090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37:52.538" v="90"/>
          <ac:picMkLst>
            <pc:docMk/>
            <pc:sldMk cId="2472218934" sldId="257"/>
            <ac:picMk id="1062" creationId="{17F1FF94-C4C6-1155-5FBD-7B3A8F9A1557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42:09.920" v="188" actId="1076"/>
          <ac:picMkLst>
            <pc:docMk/>
            <pc:sldMk cId="2472218934" sldId="257"/>
            <ac:picMk id="1064" creationId="{29EBDE16-BDCE-3D58-89F0-10C9A8957392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41:34.591" v="178" actId="1076"/>
          <ac:picMkLst>
            <pc:docMk/>
            <pc:sldMk cId="2472218934" sldId="257"/>
            <ac:picMk id="1066" creationId="{D1ADEF9C-3707-85D2-7D9B-E90A263EB5A1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41:10.887" v="173"/>
          <ac:picMkLst>
            <pc:docMk/>
            <pc:sldMk cId="2472218934" sldId="257"/>
            <ac:picMk id="1068" creationId="{1D75808D-55D4-E3C8-A954-6D9CC478075D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41:10.918" v="174"/>
          <ac:picMkLst>
            <pc:docMk/>
            <pc:sldMk cId="2472218934" sldId="257"/>
            <ac:picMk id="1070" creationId="{28F66426-41A9-650B-8F25-128534BEBCC3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41:10.950" v="175"/>
          <ac:picMkLst>
            <pc:docMk/>
            <pc:sldMk cId="2472218934" sldId="257"/>
            <ac:picMk id="1072" creationId="{3D7E02EE-CE05-3585-9F1A-07065436C909}"/>
          </ac:picMkLst>
        </pc:picChg>
      </pc:sldChg>
      <pc:sldChg chg="modSp">
        <pc:chgData name="Amandine Francoise Lina Zolli" userId="S::a.zolli@studenti.unipi.it::08e31f12-3cac-4abd-9b07-524556180275" providerId="AD" clId="Web-{13FE25E5-01FA-4F1D-AD64-7EE142668D35}" dt="2023-05-08T19:46:21.364" v="205" actId="1076"/>
        <pc:sldMkLst>
          <pc:docMk/>
          <pc:sldMk cId="3371348786" sldId="258"/>
        </pc:sldMkLst>
        <pc:spChg chg="mod">
          <ac:chgData name="Amandine Francoise Lina Zolli" userId="S::a.zolli@studenti.unipi.it::08e31f12-3cac-4abd-9b07-524556180275" providerId="AD" clId="Web-{13FE25E5-01FA-4F1D-AD64-7EE142668D35}" dt="2023-05-08T19:46:21.364" v="205" actId="1076"/>
          <ac:spMkLst>
            <pc:docMk/>
            <pc:sldMk cId="3371348786" sldId="258"/>
            <ac:spMk id="2" creationId="{CA70D0CD-4FE9-9DDD-E3D6-0FA6C1213E8D}"/>
          </ac:spMkLst>
        </pc:spChg>
      </pc:sldChg>
      <pc:sldChg chg="addSp delSp modSp">
        <pc:chgData name="Amandine Francoise Lina Zolli" userId="S::a.zolli@studenti.unipi.it::08e31f12-3cac-4abd-9b07-524556180275" providerId="AD" clId="Web-{13FE25E5-01FA-4F1D-AD64-7EE142668D35}" dt="2023-05-08T20:09:19.369" v="517"/>
        <pc:sldMkLst>
          <pc:docMk/>
          <pc:sldMk cId="2227738617" sldId="259"/>
        </pc:sldMkLst>
        <pc:spChg chg="mod">
          <ac:chgData name="Amandine Francoise Lina Zolli" userId="S::a.zolli@studenti.unipi.it::08e31f12-3cac-4abd-9b07-524556180275" providerId="AD" clId="Web-{13FE25E5-01FA-4F1D-AD64-7EE142668D35}" dt="2023-05-08T20:09:19.369" v="517"/>
          <ac:spMkLst>
            <pc:docMk/>
            <pc:sldMk cId="2227738617" sldId="259"/>
            <ac:spMk id="2" creationId="{9D588E8D-8B2B-6E6F-4E7C-69EB3C77BF93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9:19.369" v="517"/>
          <ac:spMkLst>
            <pc:docMk/>
            <pc:sldMk cId="2227738617" sldId="259"/>
            <ac:spMk id="35" creationId="{7301F447-EEF7-48F5-AF73-7566EE7F64AD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9:19.369" v="517"/>
          <ac:spMkLst>
            <pc:docMk/>
            <pc:sldMk cId="2227738617" sldId="259"/>
            <ac:spMk id="36" creationId="{F7117410-A2A4-4085-9ADC-46744551DBDE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9:19.369" v="517"/>
          <ac:spMkLst>
            <pc:docMk/>
            <pc:sldMk cId="2227738617" sldId="259"/>
            <ac:spMk id="37" creationId="{99F74EB5-E547-4FB4-95F5-BCC788F3C4A0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7:00.647" v="503"/>
          <ac:spMkLst>
            <pc:docMk/>
            <pc:sldMk cId="2227738617" sldId="259"/>
            <ac:spMk id="42" creationId="{7DD77B92-CB36-4B20-A59A-59625E0F08AB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7:00.647" v="503"/>
          <ac:spMkLst>
            <pc:docMk/>
            <pc:sldMk cId="2227738617" sldId="259"/>
            <ac:spMk id="48" creationId="{2C1BBA94-3F40-40AA-8BB9-E69E25E537C1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9:19.369" v="517"/>
          <ac:spMkLst>
            <pc:docMk/>
            <pc:sldMk cId="2227738617" sldId="259"/>
            <ac:spMk id="50" creationId="{9D8233B0-41B5-4D9A-AEEC-13DB66A8C9B5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9:19.369" v="517"/>
          <ac:spMkLst>
            <pc:docMk/>
            <pc:sldMk cId="2227738617" sldId="259"/>
            <ac:spMk id="52" creationId="{E659831F-0D9A-4C63-9EBB-8435B85A440F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8:49.322" v="508"/>
          <ac:spMkLst>
            <pc:docMk/>
            <pc:sldMk cId="2227738617" sldId="259"/>
            <ac:spMk id="57" creationId="{EB85B3D8-1E85-4E55-9F6B-4DB259252BD6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9:11.838" v="514"/>
          <ac:spMkLst>
            <pc:docMk/>
            <pc:sldMk cId="2227738617" sldId="259"/>
            <ac:spMk id="63" creationId="{E659831F-0D9A-4C63-9EBB-8435B85A440F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8:49.322" v="508"/>
          <ac:spMkLst>
            <pc:docMk/>
            <pc:sldMk cId="2227738617" sldId="259"/>
            <ac:spMk id="64" creationId="{3873B707-463F-40B0-8227-E8CC6C67EB25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8:49.322" v="508"/>
          <ac:spMkLst>
            <pc:docMk/>
            <pc:sldMk cId="2227738617" sldId="259"/>
            <ac:spMk id="66" creationId="{19C9EAEA-39D0-4B0E-A0EB-51E7B26740B1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20:09:11.838" v="514"/>
          <ac:spMkLst>
            <pc:docMk/>
            <pc:sldMk cId="2227738617" sldId="259"/>
            <ac:spMk id="68" creationId="{9D8233B0-41B5-4D9A-AEEC-13DB66A8C9B5}"/>
          </ac:spMkLst>
        </pc:spChg>
        <pc:grpChg chg="add del">
          <ac:chgData name="Amandine Francoise Lina Zolli" userId="S::a.zolli@studenti.unipi.it::08e31f12-3cac-4abd-9b07-524556180275" providerId="AD" clId="Web-{13FE25E5-01FA-4F1D-AD64-7EE142668D35}" dt="2023-05-08T20:07:00.647" v="503"/>
          <ac:grpSpMkLst>
            <pc:docMk/>
            <pc:sldMk cId="2227738617" sldId="259"/>
            <ac:grpSpMk id="44" creationId="{B14B560F-9DD7-4302-A60B-EBD3EF59B073}"/>
          </ac:grpSpMkLst>
        </pc:grpChg>
        <pc:grpChg chg="add del">
          <ac:chgData name="Amandine Francoise Lina Zolli" userId="S::a.zolli@studenti.unipi.it::08e31f12-3cac-4abd-9b07-524556180275" providerId="AD" clId="Web-{13FE25E5-01FA-4F1D-AD64-7EE142668D35}" dt="2023-05-08T20:09:19.369" v="517"/>
          <ac:grpSpMkLst>
            <pc:docMk/>
            <pc:sldMk cId="2227738617" sldId="259"/>
            <ac:grpSpMk id="51" creationId="{28FAF094-D087-493F-8DF9-A486C2D6BBAA}"/>
          </ac:grpSpMkLst>
        </pc:grpChg>
        <pc:grpChg chg="add del">
          <ac:chgData name="Amandine Francoise Lina Zolli" userId="S::a.zolli@studenti.unipi.it::08e31f12-3cac-4abd-9b07-524556180275" providerId="AD" clId="Web-{13FE25E5-01FA-4F1D-AD64-7EE142668D35}" dt="2023-05-08T20:08:49.322" v="508"/>
          <ac:grpSpMkLst>
            <pc:docMk/>
            <pc:sldMk cId="2227738617" sldId="259"/>
            <ac:grpSpMk id="59" creationId="{032D8612-31EB-44CF-A1D0-14FD4C705424}"/>
          </ac:grpSpMkLst>
        </pc:grpChg>
        <pc:grpChg chg="add del">
          <ac:chgData name="Amandine Francoise Lina Zolli" userId="S::a.zolli@studenti.unipi.it::08e31f12-3cac-4abd-9b07-524556180275" providerId="AD" clId="Web-{13FE25E5-01FA-4F1D-AD64-7EE142668D35}" dt="2023-05-08T20:09:11.838" v="514"/>
          <ac:grpSpMkLst>
            <pc:docMk/>
            <pc:sldMk cId="2227738617" sldId="259"/>
            <ac:grpSpMk id="69" creationId="{28FAF094-D087-493F-8DF9-A486C2D6BBAA}"/>
          </ac:grpSpMkLst>
        </pc:grpChg>
        <pc:graphicFrameChg chg="mod">
          <ac:chgData name="Amandine Francoise Lina Zolli" userId="S::a.zolli@studenti.unipi.it::08e31f12-3cac-4abd-9b07-524556180275" providerId="AD" clId="Web-{13FE25E5-01FA-4F1D-AD64-7EE142668D35}" dt="2023-05-08T20:09:19.369" v="517"/>
          <ac:graphicFrameMkLst>
            <pc:docMk/>
            <pc:sldMk cId="2227738617" sldId="259"/>
            <ac:graphicFrameMk id="5" creationId="{E81A8269-A8BB-FF05-9BF6-1A10A06EE227}"/>
          </ac:graphicFrameMkLst>
        </pc:graphicFrameChg>
      </pc:sldChg>
      <pc:sldChg chg="addSp delSp modSp mod setBg">
        <pc:chgData name="Amandine Francoise Lina Zolli" userId="S::a.zolli@studenti.unipi.it::08e31f12-3cac-4abd-9b07-524556180275" providerId="AD" clId="Web-{13FE25E5-01FA-4F1D-AD64-7EE142668D35}" dt="2023-05-08T19:59:55.604" v="394"/>
        <pc:sldMkLst>
          <pc:docMk/>
          <pc:sldMk cId="245975875" sldId="275"/>
        </pc:sldMkLst>
        <pc:spChg chg="mod">
          <ac:chgData name="Amandine Francoise Lina Zolli" userId="S::a.zolli@studenti.unipi.it::08e31f12-3cac-4abd-9b07-524556180275" providerId="AD" clId="Web-{13FE25E5-01FA-4F1D-AD64-7EE142668D35}" dt="2023-05-08T19:35:39.394" v="68" actId="20577"/>
          <ac:spMkLst>
            <pc:docMk/>
            <pc:sldMk cId="245975875" sldId="275"/>
            <ac:spMk id="2" creationId="{E1FF20D9-E055-5556-6038-4C89618EBD07}"/>
          </ac:spMkLst>
        </pc:spChg>
        <pc:spChg chg="mod ord">
          <ac:chgData name="Amandine Francoise Lina Zolli" userId="S::a.zolli@studenti.unipi.it::08e31f12-3cac-4abd-9b07-524556180275" providerId="AD" clId="Web-{13FE25E5-01FA-4F1D-AD64-7EE142668D35}" dt="2023-05-08T19:36:05.269" v="71" actId="1076"/>
          <ac:spMkLst>
            <pc:docMk/>
            <pc:sldMk cId="245975875" sldId="275"/>
            <ac:spMk id="3" creationId="{9A75EBE1-CB69-8B0C-3CC6-A90668B4D5D8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32:33.389" v="41" actId="1076"/>
          <ac:spMkLst>
            <pc:docMk/>
            <pc:sldMk cId="245975875" sldId="275"/>
            <ac:spMk id="4" creationId="{A7576032-2B57-EFF9-5DB6-72F2E9EEC6E9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32:38.062" v="42"/>
          <ac:spMkLst>
            <pc:docMk/>
            <pc:sldMk cId="245975875" sldId="275"/>
            <ac:spMk id="6" creationId="{157CA114-B71F-F05B-D3CA-7C52F9B60411}"/>
          </ac:spMkLst>
        </pc:spChg>
        <pc:spChg chg="add mod">
          <ac:chgData name="Amandine Francoise Lina Zolli" userId="S::a.zolli@studenti.unipi.it::08e31f12-3cac-4abd-9b07-524556180275" providerId="AD" clId="Web-{13FE25E5-01FA-4F1D-AD64-7EE142668D35}" dt="2023-05-08T19:35:44.972" v="69" actId="20577"/>
          <ac:spMkLst>
            <pc:docMk/>
            <pc:sldMk cId="245975875" sldId="275"/>
            <ac:spMk id="9" creationId="{17A9EF1B-AB85-07EF-5A8F-0379D7CF3DF8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34:05.707" v="46"/>
          <ac:spMkLst>
            <pc:docMk/>
            <pc:sldMk cId="245975875" sldId="275"/>
            <ac:spMk id="1064" creationId="{99F1FFA9-D672-408C-9220-ADEEC6ABDD09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34:05.707" v="46"/>
          <ac:spMkLst>
            <pc:docMk/>
            <pc:sldMk cId="245975875" sldId="275"/>
            <ac:spMk id="1069" creationId="{1022CA72-2A63-428F-B586-37BA5AB6D265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34:05.707" v="46"/>
          <ac:spMkLst>
            <pc:docMk/>
            <pc:sldMk cId="245975875" sldId="275"/>
            <ac:spMk id="1071" creationId="{95C8260E-968F-44E8-A823-ABB431311926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34:05.707" v="46"/>
          <ac:spMkLst>
            <pc:docMk/>
            <pc:sldMk cId="245975875" sldId="275"/>
            <ac:spMk id="1073" creationId="{2C1BBA94-3F40-40AA-8BB9-E69E25E537C1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34:05.707" v="46"/>
          <ac:spMkLst>
            <pc:docMk/>
            <pc:sldMk cId="245975875" sldId="275"/>
            <ac:spMk id="1075" creationId="{FE43805F-24A6-46A4-B19B-54F28347355C}"/>
          </ac:spMkLst>
        </pc:spChg>
        <pc:picChg chg="add mod">
          <ac:chgData name="Amandine Francoise Lina Zolli" userId="S::a.zolli@studenti.unipi.it::08e31f12-3cac-4abd-9b07-524556180275" providerId="AD" clId="Web-{13FE25E5-01FA-4F1D-AD64-7EE142668D35}" dt="2023-05-08T19:34:34.470" v="52" actId="1076"/>
          <ac:picMkLst>
            <pc:docMk/>
            <pc:sldMk cId="245975875" sldId="275"/>
            <ac:picMk id="7" creationId="{AC6BF0C9-B4B0-E712-7E47-189DA154CF94}"/>
          </ac:picMkLst>
        </pc:picChg>
        <pc:picChg chg="add mod">
          <ac:chgData name="Amandine Francoise Lina Zolli" userId="S::a.zolli@studenti.unipi.it::08e31f12-3cac-4abd-9b07-524556180275" providerId="AD" clId="Web-{13FE25E5-01FA-4F1D-AD64-7EE142668D35}" dt="2023-05-08T19:36:59.833" v="79" actId="1076"/>
          <ac:picMkLst>
            <pc:docMk/>
            <pc:sldMk cId="245975875" sldId="275"/>
            <ac:picMk id="11" creationId="{90F86149-3035-6698-2AD8-CFBB67AC3E6F}"/>
          </ac:picMkLst>
        </pc:picChg>
        <pc:picChg chg="del mod ord">
          <ac:chgData name="Amandine Francoise Lina Zolli" userId="S::a.zolli@studenti.unipi.it::08e31f12-3cac-4abd-9b07-524556180275" providerId="AD" clId="Web-{13FE25E5-01FA-4F1D-AD64-7EE142668D35}" dt="2023-05-08T19:59:55.604" v="394"/>
          <ac:picMkLst>
            <pc:docMk/>
            <pc:sldMk cId="245975875" sldId="275"/>
            <ac:picMk id="12" creationId="{EC2EFEBA-EBD0-8692-9AB8-6E4B15B6F747}"/>
          </ac:picMkLst>
        </pc:picChg>
        <pc:picChg chg="add mod">
          <ac:chgData name="Amandine Francoise Lina Zolli" userId="S::a.zolli@studenti.unipi.it::08e31f12-3cac-4abd-9b07-524556180275" providerId="AD" clId="Web-{13FE25E5-01FA-4F1D-AD64-7EE142668D35}" dt="2023-05-08T19:59:41.667" v="393" actId="1076"/>
          <ac:picMkLst>
            <pc:docMk/>
            <pc:sldMk cId="245975875" sldId="275"/>
            <ac:picMk id="14" creationId="{C3D761D0-6DE9-6430-4FA1-878C42FFD8DB}"/>
          </ac:picMkLst>
        </pc:picChg>
        <pc:picChg chg="del mod">
          <ac:chgData name="Amandine Francoise Lina Zolli" userId="S::a.zolli@studenti.unipi.it::08e31f12-3cac-4abd-9b07-524556180275" providerId="AD" clId="Web-{13FE25E5-01FA-4F1D-AD64-7EE142668D35}" dt="2023-05-08T19:34:23.095" v="49"/>
          <ac:picMkLst>
            <pc:docMk/>
            <pc:sldMk cId="245975875" sldId="275"/>
            <ac:picMk id="1026" creationId="{1FEAC642-B0F3-F750-F4D5-41B9008711E6}"/>
          </ac:picMkLst>
        </pc:picChg>
      </pc:sldChg>
      <pc:sldChg chg="addSp delSp modSp add del mod replId modShow">
        <pc:chgData name="Amandine Francoise Lina Zolli" userId="S::a.zolli@studenti.unipi.it::08e31f12-3cac-4abd-9b07-524556180275" providerId="AD" clId="Web-{13FE25E5-01FA-4F1D-AD64-7EE142668D35}" dt="2023-05-08T19:47:23.584" v="215"/>
        <pc:sldMkLst>
          <pc:docMk/>
          <pc:sldMk cId="850154698" sldId="276"/>
        </pc:sldMkLst>
        <pc:spChg chg="del">
          <ac:chgData name="Amandine Francoise Lina Zolli" userId="S::a.zolli@studenti.unipi.it::08e31f12-3cac-4abd-9b07-524556180275" providerId="AD" clId="Web-{13FE25E5-01FA-4F1D-AD64-7EE142668D35}" dt="2023-05-08T19:46:45.396" v="208"/>
          <ac:spMkLst>
            <pc:docMk/>
            <pc:sldMk cId="850154698" sldId="276"/>
            <ac:spMk id="17" creationId="{3AA7AF8A-8B6C-F7C7-49AA-C5D67F1A547D}"/>
          </ac:spMkLst>
        </pc:spChg>
        <pc:spChg chg="add mod">
          <ac:chgData name="Amandine Francoise Lina Zolli" userId="S::a.zolli@studenti.unipi.it::08e31f12-3cac-4abd-9b07-524556180275" providerId="AD" clId="Web-{13FE25E5-01FA-4F1D-AD64-7EE142668D35}" dt="2023-05-08T19:47:13.115" v="213" actId="14100"/>
          <ac:spMkLst>
            <pc:docMk/>
            <pc:sldMk cId="850154698" sldId="276"/>
            <ac:spMk id="38" creationId="{79BAFE9D-E22B-686A-28ED-88FCE8F4E37A}"/>
          </ac:spMkLst>
        </pc:spChg>
        <pc:grpChg chg="del">
          <ac:chgData name="Amandine Francoise Lina Zolli" userId="S::a.zolli@studenti.unipi.it::08e31f12-3cac-4abd-9b07-524556180275" providerId="AD" clId="Web-{13FE25E5-01FA-4F1D-AD64-7EE142668D35}" dt="2023-05-08T19:46:31.505" v="207"/>
          <ac:grpSpMkLst>
            <pc:docMk/>
            <pc:sldMk cId="850154698" sldId="276"/>
            <ac:grpSpMk id="7" creationId="{5059631B-4425-A78D-6BFD-868B25701699}"/>
          </ac:grpSpMkLst>
        </pc:grpChg>
        <pc:grpChg chg="add del">
          <ac:chgData name="Amandine Francoise Lina Zolli" userId="S::a.zolli@studenti.unipi.it::08e31f12-3cac-4abd-9b07-524556180275" providerId="AD" clId="Web-{13FE25E5-01FA-4F1D-AD64-7EE142668D35}" dt="2023-05-08T19:46:49.365" v="210"/>
          <ac:grpSpMkLst>
            <pc:docMk/>
            <pc:sldMk cId="850154698" sldId="276"/>
            <ac:grpSpMk id="37" creationId="{5049DA39-2C34-118E-60E8-0E2804603024}"/>
          </ac:grpSpMkLst>
        </pc:grpChg>
      </pc:sldChg>
      <pc:sldChg chg="addSp delSp modSp add del mod replId setBg">
        <pc:chgData name="Amandine Francoise Lina Zolli" userId="S::a.zolli@studenti.unipi.it::08e31f12-3cac-4abd-9b07-524556180275" providerId="AD" clId="Web-{13FE25E5-01FA-4F1D-AD64-7EE142668D35}" dt="2023-05-08T19:37:10.662" v="81"/>
        <pc:sldMkLst>
          <pc:docMk/>
          <pc:sldMk cId="947313409" sldId="276"/>
        </pc:sldMkLst>
        <pc:spChg chg="mod">
          <ac:chgData name="Amandine Francoise Lina Zolli" userId="S::a.zolli@studenti.unipi.it::08e31f12-3cac-4abd-9b07-524556180275" providerId="AD" clId="Web-{13FE25E5-01FA-4F1D-AD64-7EE142668D35}" dt="2023-05-08T19:32:05.076" v="39" actId="1076"/>
          <ac:spMkLst>
            <pc:docMk/>
            <pc:sldMk cId="947313409" sldId="276"/>
            <ac:spMk id="2" creationId="{E1FF20D9-E055-5556-6038-4C89618EBD07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33:21.140" v="44" actId="1076"/>
          <ac:spMkLst>
            <pc:docMk/>
            <pc:sldMk cId="947313409" sldId="276"/>
            <ac:spMk id="3" creationId="{9A75EBE1-CB69-8B0C-3CC6-A90668B4D5D8}"/>
          </ac:spMkLst>
        </pc:spChg>
        <pc:spChg chg="ord">
          <ac:chgData name="Amandine Francoise Lina Zolli" userId="S::a.zolli@studenti.unipi.it::08e31f12-3cac-4abd-9b07-524556180275" providerId="AD" clId="Web-{13FE25E5-01FA-4F1D-AD64-7EE142668D35}" dt="2023-05-08T19:27:50.881" v="4"/>
          <ac:spMkLst>
            <pc:docMk/>
            <pc:sldMk cId="947313409" sldId="276"/>
            <ac:spMk id="4" creationId="{A7576032-2B57-EFF9-5DB6-72F2E9EEC6E9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27:05.411" v="2"/>
          <ac:spMkLst>
            <pc:docMk/>
            <pc:sldMk cId="947313409" sldId="276"/>
            <ac:spMk id="6" creationId="{157CA114-B71F-F05B-D3CA-7C52F9B60411}"/>
          </ac:spMkLst>
        </pc:spChg>
        <pc:spChg chg="add mod">
          <ac:chgData name="Amandine Francoise Lina Zolli" userId="S::a.zolli@studenti.unipi.it::08e31f12-3cac-4abd-9b07-524556180275" providerId="AD" clId="Web-{13FE25E5-01FA-4F1D-AD64-7EE142668D35}" dt="2023-05-08T19:32:07.560" v="40" actId="1076"/>
          <ac:spMkLst>
            <pc:docMk/>
            <pc:sldMk cId="947313409" sldId="276"/>
            <ac:spMk id="8" creationId="{70A6FA04-5F33-F3C8-8F65-C58C4D7F3E4B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27:50.881" v="4"/>
          <ac:spMkLst>
            <pc:docMk/>
            <pc:sldMk cId="947313409" sldId="276"/>
            <ac:spMk id="1064" creationId="{99F1FFA9-D672-408C-9220-ADEEC6ABDD09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27:50.881" v="4"/>
          <ac:spMkLst>
            <pc:docMk/>
            <pc:sldMk cId="947313409" sldId="276"/>
            <ac:spMk id="1069" creationId="{61293230-B0F6-45B1-96D1-13D18E242995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27:50.881" v="4"/>
          <ac:spMkLst>
            <pc:docMk/>
            <pc:sldMk cId="947313409" sldId="276"/>
            <ac:spMk id="1071" creationId="{0A1E0707-4985-454B-ACE0-4855BB55875E}"/>
          </ac:spMkLst>
        </pc:spChg>
        <pc:picChg chg="add mod">
          <ac:chgData name="Amandine Francoise Lina Zolli" userId="S::a.zolli@studenti.unipi.it::08e31f12-3cac-4abd-9b07-524556180275" providerId="AD" clId="Web-{13FE25E5-01FA-4F1D-AD64-7EE142668D35}" dt="2023-05-08T19:31:38.028" v="35" actId="1076"/>
          <ac:picMkLst>
            <pc:docMk/>
            <pc:sldMk cId="947313409" sldId="276"/>
            <ac:picMk id="5" creationId="{AF0D346F-6C35-5EAD-EA34-72A5A529FADC}"/>
          </ac:picMkLst>
        </pc:picChg>
        <pc:picChg chg="mod ord">
          <ac:chgData name="Amandine Francoise Lina Zolli" userId="S::a.zolli@studenti.unipi.it::08e31f12-3cac-4abd-9b07-524556180275" providerId="AD" clId="Web-{13FE25E5-01FA-4F1D-AD64-7EE142668D35}" dt="2023-05-08T19:27:50.881" v="4"/>
          <ac:picMkLst>
            <pc:docMk/>
            <pc:sldMk cId="947313409" sldId="276"/>
            <ac:picMk id="12" creationId="{EC2EFEBA-EBD0-8692-9AB8-6E4B15B6F747}"/>
          </ac:picMkLst>
        </pc:picChg>
        <pc:picChg chg="del">
          <ac:chgData name="Amandine Francoise Lina Zolli" userId="S::a.zolli@studenti.unipi.it::08e31f12-3cac-4abd-9b07-524556180275" providerId="AD" clId="Web-{13FE25E5-01FA-4F1D-AD64-7EE142668D35}" dt="2023-05-08T19:26:46.208" v="1"/>
          <ac:picMkLst>
            <pc:docMk/>
            <pc:sldMk cId="947313409" sldId="276"/>
            <ac:picMk id="1026" creationId="{1FEAC642-B0F3-F750-F4D5-41B9008711E6}"/>
          </ac:picMkLst>
        </pc:picChg>
      </pc:sldChg>
      <pc:sldChg chg="addSp delSp modSp add del mod replId setBg">
        <pc:chgData name="Amandine Francoise Lina Zolli" userId="S::a.zolli@studenti.unipi.it::08e31f12-3cac-4abd-9b07-524556180275" providerId="AD" clId="Web-{13FE25E5-01FA-4F1D-AD64-7EE142668D35}" dt="2023-05-08T19:29:51.338" v="9"/>
        <pc:sldMkLst>
          <pc:docMk/>
          <pc:sldMk cId="3916710678" sldId="277"/>
        </pc:sldMkLst>
        <pc:spChg chg="mod">
          <ac:chgData name="Amandine Francoise Lina Zolli" userId="S::a.zolli@studenti.unipi.it::08e31f12-3cac-4abd-9b07-524556180275" providerId="AD" clId="Web-{13FE25E5-01FA-4F1D-AD64-7EE142668D35}" dt="2023-05-08T19:28:31.148" v="6"/>
          <ac:spMkLst>
            <pc:docMk/>
            <pc:sldMk cId="3916710678" sldId="277"/>
            <ac:spMk id="2" creationId="{E1FF20D9-E055-5556-6038-4C89618EBD07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28:31.148" v="6"/>
          <ac:spMkLst>
            <pc:docMk/>
            <pc:sldMk cId="3916710678" sldId="277"/>
            <ac:spMk id="3" creationId="{9A75EBE1-CB69-8B0C-3CC6-A90668B4D5D8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28:31.148" v="6"/>
          <ac:spMkLst>
            <pc:docMk/>
            <pc:sldMk cId="3916710678" sldId="277"/>
            <ac:spMk id="1069" creationId="{61293230-B0F6-45B1-96D1-13D18E242995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28:31.148" v="6"/>
          <ac:spMkLst>
            <pc:docMk/>
            <pc:sldMk cId="3916710678" sldId="277"/>
            <ac:spMk id="1071" creationId="{0A1E0707-4985-454B-ACE0-4855BB55875E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28:31.148" v="6"/>
          <ac:spMkLst>
            <pc:docMk/>
            <pc:sldMk cId="3916710678" sldId="277"/>
            <ac:spMk id="1076" creationId="{FB5B0058-AF13-4859-B429-4EDDE2A26F7F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28:31.148" v="6"/>
          <ac:spMkLst>
            <pc:docMk/>
            <pc:sldMk cId="3916710678" sldId="277"/>
            <ac:spMk id="1078" creationId="{0277405F-0B4F-4418-B773-1B38814125B6}"/>
          </ac:spMkLst>
        </pc:spChg>
        <pc:picChg chg="mod">
          <ac:chgData name="Amandine Francoise Lina Zolli" userId="S::a.zolli@studenti.unipi.it::08e31f12-3cac-4abd-9b07-524556180275" providerId="AD" clId="Web-{13FE25E5-01FA-4F1D-AD64-7EE142668D35}" dt="2023-05-08T19:28:31.148" v="6"/>
          <ac:picMkLst>
            <pc:docMk/>
            <pc:sldMk cId="3916710678" sldId="277"/>
            <ac:picMk id="5" creationId="{AF0D346F-6C35-5EAD-EA34-72A5A529FADC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19:28:31.148" v="6"/>
          <ac:picMkLst>
            <pc:docMk/>
            <pc:sldMk cId="3916710678" sldId="277"/>
            <ac:picMk id="12" creationId="{EC2EFEBA-EBD0-8692-9AB8-6E4B15B6F747}"/>
          </ac:picMkLst>
        </pc:picChg>
      </pc:sldChg>
      <pc:sldChg chg="addSp delSp modSp add mod ord replId setBg">
        <pc:chgData name="Amandine Francoise Lina Zolli" userId="S::a.zolli@studenti.unipi.it::08e31f12-3cac-4abd-9b07-524556180275" providerId="AD" clId="Web-{13FE25E5-01FA-4F1D-AD64-7EE142668D35}" dt="2023-05-08T20:02:14.046" v="419" actId="20577"/>
        <pc:sldMkLst>
          <pc:docMk/>
          <pc:sldMk cId="4102580045" sldId="277"/>
        </pc:sldMkLst>
        <pc:spChg chg="del mod">
          <ac:chgData name="Amandine Francoise Lina Zolli" userId="S::a.zolli@studenti.unipi.it::08e31f12-3cac-4abd-9b07-524556180275" providerId="AD" clId="Web-{13FE25E5-01FA-4F1D-AD64-7EE142668D35}" dt="2023-05-08T20:00:47.481" v="395"/>
          <ac:spMkLst>
            <pc:docMk/>
            <pc:sldMk cId="4102580045" sldId="277"/>
            <ac:spMk id="2" creationId="{CA70D0CD-4FE9-9DDD-E3D6-0FA6C1213E8D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19:47:39.288" v="219"/>
          <ac:spMkLst>
            <pc:docMk/>
            <pc:sldMk cId="4102580045" sldId="277"/>
            <ac:spMk id="3" creationId="{FCC752A5-EB9F-575C-A2BF-63D01CA7FD8E}"/>
          </ac:spMkLst>
        </pc:spChg>
        <pc:spChg chg="add del mod ord">
          <ac:chgData name="Amandine Francoise Lina Zolli" userId="S::a.zolli@studenti.unipi.it::08e31f12-3cac-4abd-9b07-524556180275" providerId="AD" clId="Web-{13FE25E5-01FA-4F1D-AD64-7EE142668D35}" dt="2023-05-08T19:49:21.259" v="251"/>
          <ac:spMkLst>
            <pc:docMk/>
            <pc:sldMk cId="4102580045" sldId="277"/>
            <ac:spMk id="5" creationId="{9CC9A7D4-8527-D874-7669-29E53452BF5D}"/>
          </ac:spMkLst>
        </pc:spChg>
        <pc:spChg chg="add del mod">
          <ac:chgData name="Amandine Francoise Lina Zolli" userId="S::a.zolli@studenti.unipi.it::08e31f12-3cac-4abd-9b07-524556180275" providerId="AD" clId="Web-{13FE25E5-01FA-4F1D-AD64-7EE142668D35}" dt="2023-05-08T19:49:24.431" v="252"/>
          <ac:spMkLst>
            <pc:docMk/>
            <pc:sldMk cId="4102580045" sldId="277"/>
            <ac:spMk id="9" creationId="{3E3241E9-AFBC-737C-39A2-00D828F70ACC}"/>
          </ac:spMkLst>
        </pc:spChg>
        <pc:spChg chg="add del mod">
          <ac:chgData name="Amandine Francoise Lina Zolli" userId="S::a.zolli@studenti.unipi.it::08e31f12-3cac-4abd-9b07-524556180275" providerId="AD" clId="Web-{13FE25E5-01FA-4F1D-AD64-7EE142668D35}" dt="2023-05-08T19:48:31.602" v="246"/>
          <ac:spMkLst>
            <pc:docMk/>
            <pc:sldMk cId="4102580045" sldId="277"/>
            <ac:spMk id="11" creationId="{D138EEBF-FF52-8734-47C8-56A49944A02F}"/>
          </ac:spMkLst>
        </pc:spChg>
        <pc:spChg chg="add del mod">
          <ac:chgData name="Amandine Francoise Lina Zolli" userId="S::a.zolli@studenti.unipi.it::08e31f12-3cac-4abd-9b07-524556180275" providerId="AD" clId="Web-{13FE25E5-01FA-4F1D-AD64-7EE142668D35}" dt="2023-05-08T19:48:27.274" v="244"/>
          <ac:spMkLst>
            <pc:docMk/>
            <pc:sldMk cId="4102580045" sldId="277"/>
            <ac:spMk id="13" creationId="{EC55AD40-C339-4FA7-1E6A-AEAEDA53A456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19:49:17.244" v="249"/>
          <ac:spMkLst>
            <pc:docMk/>
            <pc:sldMk cId="4102580045" sldId="277"/>
            <ac:spMk id="14" creationId="{47942995-B07F-4636-9A06-C6A104B260A8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47:31.241" v="217"/>
          <ac:spMkLst>
            <pc:docMk/>
            <pc:sldMk cId="4102580045" sldId="277"/>
            <ac:spMk id="17" creationId="{3AA7AF8A-8B6C-F7C7-49AA-C5D67F1A547D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49:17.244" v="250"/>
          <ac:spMkLst>
            <pc:docMk/>
            <pc:sldMk cId="4102580045" sldId="277"/>
            <ac:spMk id="18" creationId="{04357C93-F0CB-4A1C-8F77-4E9063789819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49:17.244" v="250"/>
          <ac:spMkLst>
            <pc:docMk/>
            <pc:sldMk cId="4102580045" sldId="277"/>
            <ac:spMk id="20" creationId="{90F533E9-6690-41A8-A372-4C6C622D028D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19:49:17.244" v="249"/>
          <ac:spMkLst>
            <pc:docMk/>
            <pc:sldMk cId="4102580045" sldId="277"/>
            <ac:spMk id="21" creationId="{B81933D1-5615-42C7-9C0B-4EB7105CCE2D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19:49:17.244" v="249"/>
          <ac:spMkLst>
            <pc:docMk/>
            <pc:sldMk cId="4102580045" sldId="277"/>
            <ac:spMk id="23" creationId="{19C9EAEA-39D0-4B0E-A0EB-51E7B26740B1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49:17.244" v="250"/>
          <ac:spMkLst>
            <pc:docMk/>
            <pc:sldMk cId="4102580045" sldId="277"/>
            <ac:spMk id="25" creationId="{BA79A7CF-01AF-4178-9369-94E0C90EB046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49:17.244" v="250"/>
          <ac:spMkLst>
            <pc:docMk/>
            <pc:sldMk cId="4102580045" sldId="277"/>
            <ac:spMk id="26" creationId="{99413ED5-9ED4-4772-BCE4-2BCAE6B12E35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52:19.514" v="316"/>
          <ac:spMkLst>
            <pc:docMk/>
            <pc:sldMk cId="4102580045" sldId="277"/>
            <ac:spMk id="28" creationId="{A9F6CFF5-5712-9445-3CEC-D206DC1871A7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52:19.514" v="315"/>
          <ac:spMkLst>
            <pc:docMk/>
            <pc:sldMk cId="4102580045" sldId="277"/>
            <ac:spMk id="29" creationId="{1AF70A29-45D8-8C2A-3CF1-C953DD4CFC15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52:19.514" v="314"/>
          <ac:spMkLst>
            <pc:docMk/>
            <pc:sldMk cId="4102580045" sldId="277"/>
            <ac:spMk id="37" creationId="{E794FF07-55A6-3906-5F50-B09B0B312509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52:19.514" v="313"/>
          <ac:spMkLst>
            <pc:docMk/>
            <pc:sldMk cId="4102580045" sldId="277"/>
            <ac:spMk id="38" creationId="{FE63EB47-96DE-734A-51CE-9356C6EE2719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52:19.514" v="312"/>
          <ac:spMkLst>
            <pc:docMk/>
            <pc:sldMk cId="4102580045" sldId="277"/>
            <ac:spMk id="50" creationId="{6658C8D1-FAC4-B5F7-703A-E478C058D496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52:19.514" v="311"/>
          <ac:spMkLst>
            <pc:docMk/>
            <pc:sldMk cId="4102580045" sldId="277"/>
            <ac:spMk id="51" creationId="{ACDDCBAA-90AC-DF3D-CD9E-9129D73C58C3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52:19.514" v="310"/>
          <ac:spMkLst>
            <pc:docMk/>
            <pc:sldMk cId="4102580045" sldId="277"/>
            <ac:spMk id="2055" creationId="{80EE390C-C69C-2693-EA55-0AE6116D4530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19:52:19.514" v="309"/>
          <ac:spMkLst>
            <pc:docMk/>
            <pc:sldMk cId="4102580045" sldId="277"/>
            <ac:spMk id="2057" creationId="{7EEEC996-DB2B-99B8-8715-D62A8BD48753}"/>
          </ac:spMkLst>
        </pc:spChg>
        <pc:spChg chg="add mod">
          <ac:chgData name="Amandine Francoise Lina Zolli" userId="S::a.zolli@studenti.unipi.it::08e31f12-3cac-4abd-9b07-524556180275" providerId="AD" clId="Web-{13FE25E5-01FA-4F1D-AD64-7EE142668D35}" dt="2023-05-08T20:02:14.046" v="419" actId="20577"/>
          <ac:spMkLst>
            <pc:docMk/>
            <pc:sldMk cId="4102580045" sldId="277"/>
            <ac:spMk id="2076" creationId="{061000D5-9265-9DA0-DBB8-B6D6D65C8E73}"/>
          </ac:spMkLst>
        </pc:spChg>
        <pc:spChg chg="add del mod">
          <ac:chgData name="Amandine Francoise Lina Zolli" userId="S::a.zolli@studenti.unipi.it::08e31f12-3cac-4abd-9b07-524556180275" providerId="AD" clId="Web-{13FE25E5-01FA-4F1D-AD64-7EE142668D35}" dt="2023-05-08T20:01:02.591" v="399"/>
          <ac:spMkLst>
            <pc:docMk/>
            <pc:sldMk cId="4102580045" sldId="277"/>
            <ac:spMk id="2078" creationId="{615E2D3C-68FF-2F17-FDFF-09F8010387A0}"/>
          </ac:spMkLst>
        </pc:spChg>
        <pc:grpChg chg="del">
          <ac:chgData name="Amandine Francoise Lina Zolli" userId="S::a.zolli@studenti.unipi.it::08e31f12-3cac-4abd-9b07-524556180275" providerId="AD" clId="Web-{13FE25E5-01FA-4F1D-AD64-7EE142668D35}" dt="2023-05-08T19:47:27.881" v="216"/>
          <ac:grpSpMkLst>
            <pc:docMk/>
            <pc:sldMk cId="4102580045" sldId="277"/>
            <ac:grpSpMk id="7" creationId="{5059631B-4425-A78D-6BFD-868B25701699}"/>
          </ac:grpSpMkLst>
        </pc:grpChg>
        <pc:grpChg chg="add del">
          <ac:chgData name="Amandine Francoise Lina Zolli" userId="S::a.zolli@studenti.unipi.it::08e31f12-3cac-4abd-9b07-524556180275" providerId="AD" clId="Web-{13FE25E5-01FA-4F1D-AD64-7EE142668D35}" dt="2023-05-08T19:49:17.244" v="249"/>
          <ac:grpSpMkLst>
            <pc:docMk/>
            <pc:sldMk cId="4102580045" sldId="277"/>
            <ac:grpSpMk id="16" creationId="{032D8612-31EB-44CF-A1D0-14FD4C705424}"/>
          </ac:grpSpMkLst>
        </pc:grpChg>
        <pc:grpChg chg="add mod">
          <ac:chgData name="Amandine Francoise Lina Zolli" userId="S::a.zolli@studenti.unipi.it::08e31f12-3cac-4abd-9b07-524556180275" providerId="AD" clId="Web-{13FE25E5-01FA-4F1D-AD64-7EE142668D35}" dt="2023-05-08T19:50:16.745" v="263" actId="1076"/>
          <ac:grpSpMkLst>
            <pc:docMk/>
            <pc:sldMk cId="4102580045" sldId="277"/>
            <ac:grpSpMk id="35" creationId="{E50E45D9-3E32-EFCB-317D-703946FD8F90}"/>
          </ac:grpSpMkLst>
        </pc:grpChg>
        <pc:grpChg chg="add mod">
          <ac:chgData name="Amandine Francoise Lina Zolli" userId="S::a.zolli@studenti.unipi.it::08e31f12-3cac-4abd-9b07-524556180275" providerId="AD" clId="Web-{13FE25E5-01FA-4F1D-AD64-7EE142668D35}" dt="2023-05-08T19:50:15.105" v="262" actId="1076"/>
          <ac:grpSpMkLst>
            <pc:docMk/>
            <pc:sldMk cId="4102580045" sldId="277"/>
            <ac:grpSpMk id="48" creationId="{DAAA0685-958A-6CA8-01FC-73BE9415DAEB}"/>
          </ac:grpSpMkLst>
        </pc:grpChg>
        <pc:grpChg chg="add mod">
          <ac:chgData name="Amandine Francoise Lina Zolli" userId="S::a.zolli@studenti.unipi.it::08e31f12-3cac-4abd-9b07-524556180275" providerId="AD" clId="Web-{13FE25E5-01FA-4F1D-AD64-7EE142668D35}" dt="2023-05-08T19:50:18.855" v="264" actId="1076"/>
          <ac:grpSpMkLst>
            <pc:docMk/>
            <pc:sldMk cId="4102580045" sldId="277"/>
            <ac:grpSpMk id="2051" creationId="{D035AAEC-5888-654A-B62C-7542248D540B}"/>
          </ac:grpSpMkLst>
        </pc:grpChg>
        <pc:grpChg chg="add mod">
          <ac:chgData name="Amandine Francoise Lina Zolli" userId="S::a.zolli@studenti.unipi.it::08e31f12-3cac-4abd-9b07-524556180275" providerId="AD" clId="Web-{13FE25E5-01FA-4F1D-AD64-7EE142668D35}" dt="2023-05-08T19:50:47.762" v="267" actId="1076"/>
          <ac:grpSpMkLst>
            <pc:docMk/>
            <pc:sldMk cId="4102580045" sldId="277"/>
            <ac:grpSpMk id="2073" creationId="{DC6331E6-274C-B36F-746D-00E660B8D490}"/>
          </ac:grpSpMkLst>
        </pc:grpChg>
        <pc:picChg chg="add del mod">
          <ac:chgData name="Amandine Francoise Lina Zolli" userId="S::a.zolli@studenti.unipi.it::08e31f12-3cac-4abd-9b07-524556180275" providerId="AD" clId="Web-{13FE25E5-01FA-4F1D-AD64-7EE142668D35}" dt="2023-05-08T20:00:49.012" v="396"/>
          <ac:picMkLst>
            <pc:docMk/>
            <pc:sldMk cId="4102580045" sldId="277"/>
            <ac:picMk id="2075" creationId="{61BD1418-5084-A635-D4D3-391E56746E79}"/>
          </ac:picMkLst>
        </pc:picChg>
        <pc:picChg chg="add del mod">
          <ac:chgData name="Amandine Francoise Lina Zolli" userId="S::a.zolli@studenti.unipi.it::08e31f12-3cac-4abd-9b07-524556180275" providerId="AD" clId="Web-{13FE25E5-01FA-4F1D-AD64-7EE142668D35}" dt="2023-05-08T20:02:08.999" v="416"/>
          <ac:picMkLst>
            <pc:docMk/>
            <pc:sldMk cId="4102580045" sldId="277"/>
            <ac:picMk id="2080" creationId="{9A51A12D-90DD-0694-7848-D4AF8E3F2D0B}"/>
          </ac:picMkLst>
        </pc:picChg>
      </pc:sldChg>
      <pc:sldChg chg="addSp delSp modSp add ord replId">
        <pc:chgData name="Amandine Francoise Lina Zolli" userId="S::a.zolli@studenti.unipi.it::08e31f12-3cac-4abd-9b07-524556180275" providerId="AD" clId="Web-{13FE25E5-01FA-4F1D-AD64-7EE142668D35}" dt="2023-05-08T19:57:37.304" v="387"/>
        <pc:sldMkLst>
          <pc:docMk/>
          <pc:sldMk cId="2570646682" sldId="278"/>
        </pc:sldMkLst>
        <pc:spChg chg="mod">
          <ac:chgData name="Amandine Francoise Lina Zolli" userId="S::a.zolli@studenti.unipi.it::08e31f12-3cac-4abd-9b07-524556180275" providerId="AD" clId="Web-{13FE25E5-01FA-4F1D-AD64-7EE142668D35}" dt="2023-05-08T19:57:20.835" v="382" actId="1076"/>
          <ac:spMkLst>
            <pc:docMk/>
            <pc:sldMk cId="2570646682" sldId="278"/>
            <ac:spMk id="2" creationId="{CA70D0CD-4FE9-9DDD-E3D6-0FA6C1213E8D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56:14.942" v="370"/>
          <ac:spMkLst>
            <pc:docMk/>
            <pc:sldMk cId="2570646682" sldId="278"/>
            <ac:spMk id="18" creationId="{04357C93-F0CB-4A1C-8F77-4E9063789819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56:14.942" v="370"/>
          <ac:spMkLst>
            <pc:docMk/>
            <pc:sldMk cId="2570646682" sldId="278"/>
            <ac:spMk id="20" creationId="{90F533E9-6690-41A8-A372-4C6C622D028D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56:14.942" v="370"/>
          <ac:spMkLst>
            <pc:docMk/>
            <pc:sldMk cId="2570646682" sldId="278"/>
            <ac:spMk id="25" creationId="{BA79A7CF-01AF-4178-9369-94E0C90EB046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56:14.942" v="370"/>
          <ac:spMkLst>
            <pc:docMk/>
            <pc:sldMk cId="2570646682" sldId="278"/>
            <ac:spMk id="26" creationId="{99413ED5-9ED4-4772-BCE4-2BCAE6B12E35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19:56:27.864" v="372"/>
          <ac:spMkLst>
            <pc:docMk/>
            <pc:sldMk cId="2570646682" sldId="278"/>
            <ac:spMk id="28" creationId="{2CEF98E4-3709-4952-8F42-2305CCE34FA3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19:56:27.864" v="372"/>
          <ac:spMkLst>
            <pc:docMk/>
            <pc:sldMk cId="2570646682" sldId="278"/>
            <ac:spMk id="31" creationId="{A7895A40-19A4-42D6-9D30-DBC1E8002635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19:56:27.864" v="372"/>
          <ac:spMkLst>
            <pc:docMk/>
            <pc:sldMk cId="2570646682" sldId="278"/>
            <ac:spMk id="33" creationId="{02F429C4-ABC9-46FC-818A-B5429CDE4A96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19:56:27.864" v="372"/>
          <ac:spMkLst>
            <pc:docMk/>
            <pc:sldMk cId="2570646682" sldId="278"/>
            <ac:spMk id="37" creationId="{F10BCCF5-D685-47FF-B675-647EAEB72C8E}"/>
          </ac:spMkLst>
        </pc:spChg>
        <pc:spChg chg="add del">
          <ac:chgData name="Amandine Francoise Lina Zolli" userId="S::a.zolli@studenti.unipi.it::08e31f12-3cac-4abd-9b07-524556180275" providerId="AD" clId="Web-{13FE25E5-01FA-4F1D-AD64-7EE142668D35}" dt="2023-05-08T19:56:27.864" v="372"/>
          <ac:spMkLst>
            <pc:docMk/>
            <pc:sldMk cId="2570646682" sldId="278"/>
            <ac:spMk id="39" creationId="{B0EE8A42-107A-4D4C-8D56-BBAE95C7FC0D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56:27.864" v="372"/>
          <ac:spMkLst>
            <pc:docMk/>
            <pc:sldMk cId="2570646682" sldId="278"/>
            <ac:spMk id="44" creationId="{C4B24C7E-2D5E-4C4E-9CD5-D61F243C9D1B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19:56:27.864" v="372"/>
          <ac:spMkLst>
            <pc:docMk/>
            <pc:sldMk cId="2570646682" sldId="278"/>
            <ac:spMk id="51" creationId="{3C48EA58-53D6-4E4A-9BDB-087D34617836}"/>
          </ac:spMkLst>
        </pc:spChg>
        <pc:spChg chg="del">
          <ac:chgData name="Amandine Francoise Lina Zolli" userId="S::a.zolli@studenti.unipi.it::08e31f12-3cac-4abd-9b07-524556180275" providerId="AD" clId="Web-{13FE25E5-01FA-4F1D-AD64-7EE142668D35}" dt="2023-05-08T19:55:39.551" v="348"/>
          <ac:spMkLst>
            <pc:docMk/>
            <pc:sldMk cId="2570646682" sldId="278"/>
            <ac:spMk id="2076" creationId="{061000D5-9265-9DA0-DBB8-B6D6D65C8E73}"/>
          </ac:spMkLst>
        </pc:spChg>
        <pc:grpChg chg="del">
          <ac:chgData name="Amandine Francoise Lina Zolli" userId="S::a.zolli@studenti.unipi.it::08e31f12-3cac-4abd-9b07-524556180275" providerId="AD" clId="Web-{13FE25E5-01FA-4F1D-AD64-7EE142668D35}" dt="2023-05-08T19:55:06.284" v="344"/>
          <ac:grpSpMkLst>
            <pc:docMk/>
            <pc:sldMk cId="2570646682" sldId="278"/>
            <ac:grpSpMk id="35" creationId="{E50E45D9-3E32-EFCB-317D-703946FD8F90}"/>
          </ac:grpSpMkLst>
        </pc:grpChg>
        <pc:grpChg chg="add">
          <ac:chgData name="Amandine Francoise Lina Zolli" userId="S::a.zolli@studenti.unipi.it::08e31f12-3cac-4abd-9b07-524556180275" providerId="AD" clId="Web-{13FE25E5-01FA-4F1D-AD64-7EE142668D35}" dt="2023-05-08T19:56:27.864" v="372"/>
          <ac:grpSpMkLst>
            <pc:docMk/>
            <pc:sldMk cId="2570646682" sldId="278"/>
            <ac:grpSpMk id="46" creationId="{99072643-A0EC-42FB-B66A-24C0E6FFDC96}"/>
          </ac:grpSpMkLst>
        </pc:grpChg>
        <pc:grpChg chg="del">
          <ac:chgData name="Amandine Francoise Lina Zolli" userId="S::a.zolli@studenti.unipi.it::08e31f12-3cac-4abd-9b07-524556180275" providerId="AD" clId="Web-{13FE25E5-01FA-4F1D-AD64-7EE142668D35}" dt="2023-05-08T19:55:04.816" v="343"/>
          <ac:grpSpMkLst>
            <pc:docMk/>
            <pc:sldMk cId="2570646682" sldId="278"/>
            <ac:grpSpMk id="48" creationId="{DAAA0685-958A-6CA8-01FC-73BE9415DAEB}"/>
          </ac:grpSpMkLst>
        </pc:grpChg>
        <pc:grpChg chg="del">
          <ac:chgData name="Amandine Francoise Lina Zolli" userId="S::a.zolli@studenti.unipi.it::08e31f12-3cac-4abd-9b07-524556180275" providerId="AD" clId="Web-{13FE25E5-01FA-4F1D-AD64-7EE142668D35}" dt="2023-05-08T19:55:07.675" v="345"/>
          <ac:grpSpMkLst>
            <pc:docMk/>
            <pc:sldMk cId="2570646682" sldId="278"/>
            <ac:grpSpMk id="2051" creationId="{D035AAEC-5888-654A-B62C-7542248D540B}"/>
          </ac:grpSpMkLst>
        </pc:grpChg>
        <pc:grpChg chg="del">
          <ac:chgData name="Amandine Francoise Lina Zolli" userId="S::a.zolli@studenti.unipi.it::08e31f12-3cac-4abd-9b07-524556180275" providerId="AD" clId="Web-{13FE25E5-01FA-4F1D-AD64-7EE142668D35}" dt="2023-05-08T19:55:09.159" v="346"/>
          <ac:grpSpMkLst>
            <pc:docMk/>
            <pc:sldMk cId="2570646682" sldId="278"/>
            <ac:grpSpMk id="2073" creationId="{DC6331E6-274C-B36F-746D-00E660B8D490}"/>
          </ac:grpSpMkLst>
        </pc:grpChg>
        <pc:picChg chg="add mod">
          <ac:chgData name="Amandine Francoise Lina Zolli" userId="S::a.zolli@studenti.unipi.it::08e31f12-3cac-4abd-9b07-524556180275" providerId="AD" clId="Web-{13FE25E5-01FA-4F1D-AD64-7EE142668D35}" dt="2023-05-08T19:57:31.351" v="386" actId="1076"/>
          <ac:picMkLst>
            <pc:docMk/>
            <pc:sldMk cId="2570646682" sldId="278"/>
            <ac:picMk id="4" creationId="{D18803CD-86CE-E6C7-CF42-4CD154520A0C}"/>
          </ac:picMkLst>
        </pc:picChg>
        <pc:picChg chg="del">
          <ac:chgData name="Amandine Francoise Lina Zolli" userId="S::a.zolli@studenti.unipi.it::08e31f12-3cac-4abd-9b07-524556180275" providerId="AD" clId="Web-{13FE25E5-01FA-4F1D-AD64-7EE142668D35}" dt="2023-05-08T19:55:22.410" v="347"/>
          <ac:picMkLst>
            <pc:docMk/>
            <pc:sldMk cId="2570646682" sldId="278"/>
            <ac:picMk id="2075" creationId="{61BD1418-5084-A635-D4D3-391E56746E79}"/>
          </ac:picMkLst>
        </pc:picChg>
      </pc:sldChg>
      <pc:sldChg chg="addSp delSp modSp new mod ord setBg">
        <pc:chgData name="Amandine Francoise Lina Zolli" userId="S::a.zolli@studenti.unipi.it::08e31f12-3cac-4abd-9b07-524556180275" providerId="AD" clId="Web-{13FE25E5-01FA-4F1D-AD64-7EE142668D35}" dt="2023-05-08T20:06:38.490" v="501"/>
        <pc:sldMkLst>
          <pc:docMk/>
          <pc:sldMk cId="1494453330" sldId="279"/>
        </pc:sldMkLst>
        <pc:spChg chg="del mod">
          <ac:chgData name="Amandine Francoise Lina Zolli" userId="S::a.zolli@studenti.unipi.it::08e31f12-3cac-4abd-9b07-524556180275" providerId="AD" clId="Web-{13FE25E5-01FA-4F1D-AD64-7EE142668D35}" dt="2023-05-08T20:03:12.532" v="425"/>
          <ac:spMkLst>
            <pc:docMk/>
            <pc:sldMk cId="1494453330" sldId="279"/>
            <ac:spMk id="2" creationId="{F9CF3378-494A-7885-0C6D-FEDD2642C6EF}"/>
          </ac:spMkLst>
        </pc:spChg>
        <pc:spChg chg="del mod">
          <ac:chgData name="Amandine Francoise Lina Zolli" userId="S::a.zolli@studenti.unipi.it::08e31f12-3cac-4abd-9b07-524556180275" providerId="AD" clId="Web-{13FE25E5-01FA-4F1D-AD64-7EE142668D35}" dt="2023-05-08T20:03:01.687" v="422"/>
          <ac:spMkLst>
            <pc:docMk/>
            <pc:sldMk cId="1494453330" sldId="279"/>
            <ac:spMk id="3" creationId="{3F805D33-A72F-AD56-8095-30D21E55D8E6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20:06:16.740" v="497"/>
          <ac:spMkLst>
            <pc:docMk/>
            <pc:sldMk cId="1494453330" sldId="279"/>
            <ac:spMk id="5" creationId="{EC27D49C-9491-5A75-3615-59D0B0B631C1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20:02:57.844" v="421"/>
          <ac:spMkLst>
            <pc:docMk/>
            <pc:sldMk cId="1494453330" sldId="279"/>
            <ac:spMk id="8" creationId="{4DA718D0-4865-4629-8134-44F68D41D574}"/>
          </ac:spMkLst>
        </pc:spChg>
        <pc:spChg chg="add">
          <ac:chgData name="Amandine Francoise Lina Zolli" userId="S::a.zolli@studenti.unipi.it::08e31f12-3cac-4abd-9b07-524556180275" providerId="AD" clId="Web-{13FE25E5-01FA-4F1D-AD64-7EE142668D35}" dt="2023-05-08T20:02:57.844" v="421"/>
          <ac:spMkLst>
            <pc:docMk/>
            <pc:sldMk cId="1494453330" sldId="279"/>
            <ac:spMk id="14" creationId="{CBC4F608-B4B8-48C3-9572-C0F061B1CD99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20:05:56.426" v="487"/>
          <ac:spMkLst>
            <pc:docMk/>
            <pc:sldMk cId="1494453330" sldId="279"/>
            <ac:spMk id="16" creationId="{2CF4AF40-87CF-2CE6-65B9-A3A45C61D23C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20:05:56.426" v="486"/>
          <ac:spMkLst>
            <pc:docMk/>
            <pc:sldMk cId="1494453330" sldId="279"/>
            <ac:spMk id="17" creationId="{9FFB9E74-7D3E-2EAF-52D5-7093F111953C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20:05:56.426" v="485"/>
          <ac:spMkLst>
            <pc:docMk/>
            <pc:sldMk cId="1494453330" sldId="279"/>
            <ac:spMk id="18" creationId="{E21D41A9-F70E-45A3-066A-E83366949AEC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20:05:56.426" v="484"/>
          <ac:spMkLst>
            <pc:docMk/>
            <pc:sldMk cId="1494453330" sldId="279"/>
            <ac:spMk id="19" creationId="{5CD1B132-D141-A894-0200-997BB2120D89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20:05:56.426" v="483"/>
          <ac:spMkLst>
            <pc:docMk/>
            <pc:sldMk cId="1494453330" sldId="279"/>
            <ac:spMk id="20" creationId="{B5E135FB-3C50-FFFF-E61E-A6035BC02EB7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20:05:56.426" v="482"/>
          <ac:spMkLst>
            <pc:docMk/>
            <pc:sldMk cId="1494453330" sldId="279"/>
            <ac:spMk id="21" creationId="{9A672A71-FC81-AEBF-0DBA-C03B9B9699EF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20:05:56.426" v="481"/>
          <ac:spMkLst>
            <pc:docMk/>
            <pc:sldMk cId="1494453330" sldId="279"/>
            <ac:spMk id="22" creationId="{8B797976-C840-8726-B652-0C653579E920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20:05:56.426" v="480"/>
          <ac:spMkLst>
            <pc:docMk/>
            <pc:sldMk cId="1494453330" sldId="279"/>
            <ac:spMk id="23" creationId="{214F643F-1581-4DDF-64F1-44B4900D6810}"/>
          </ac:spMkLst>
        </pc:spChg>
        <pc:spChg chg="mod">
          <ac:chgData name="Amandine Francoise Lina Zolli" userId="S::a.zolli@studenti.unipi.it::08e31f12-3cac-4abd-9b07-524556180275" providerId="AD" clId="Web-{13FE25E5-01FA-4F1D-AD64-7EE142668D35}" dt="2023-05-08T20:05:56.426" v="479"/>
          <ac:spMkLst>
            <pc:docMk/>
            <pc:sldMk cId="1494453330" sldId="279"/>
            <ac:spMk id="24" creationId="{14583978-F59C-1E6D-77D5-008814DE6D4C}"/>
          </ac:spMkLst>
        </pc:spChg>
        <pc:spChg chg="add mod">
          <ac:chgData name="Amandine Francoise Lina Zolli" userId="S::a.zolli@studenti.unipi.it::08e31f12-3cac-4abd-9b07-524556180275" providerId="AD" clId="Web-{13FE25E5-01FA-4F1D-AD64-7EE142668D35}" dt="2023-05-08T20:03:31.829" v="429" actId="1076"/>
          <ac:spMkLst>
            <pc:docMk/>
            <pc:sldMk cId="1494453330" sldId="279"/>
            <ac:spMk id="32" creationId="{9537E1A7-5715-9AFA-9313-34785F5CD69C}"/>
          </ac:spMkLst>
        </pc:spChg>
        <pc:spChg chg="add mod">
          <ac:chgData name="Amandine Francoise Lina Zolli" userId="S::a.zolli@studenti.unipi.it::08e31f12-3cac-4abd-9b07-524556180275" providerId="AD" clId="Web-{13FE25E5-01FA-4F1D-AD64-7EE142668D35}" dt="2023-05-08T20:06:25.287" v="499" actId="20577"/>
          <ac:spMkLst>
            <pc:docMk/>
            <pc:sldMk cId="1494453330" sldId="279"/>
            <ac:spMk id="34" creationId="{45CD7D7E-3BC0-7323-A359-CEC2C58651C9}"/>
          </ac:spMkLst>
        </pc:spChg>
        <pc:grpChg chg="add">
          <ac:chgData name="Amandine Francoise Lina Zolli" userId="S::a.zolli@studenti.unipi.it::08e31f12-3cac-4abd-9b07-524556180275" providerId="AD" clId="Web-{13FE25E5-01FA-4F1D-AD64-7EE142668D35}" dt="2023-05-08T20:02:57.844" v="421"/>
          <ac:grpSpMkLst>
            <pc:docMk/>
            <pc:sldMk cId="1494453330" sldId="279"/>
            <ac:grpSpMk id="10" creationId="{65167ED7-6315-43AB-B1B6-C326D5FD8F84}"/>
          </ac:grpSpMkLst>
        </pc:grpChg>
        <pc:grpChg chg="add mod">
          <ac:chgData name="Amandine Francoise Lina Zolli" userId="S::a.zolli@studenti.unipi.it::08e31f12-3cac-4abd-9b07-524556180275" providerId="AD" clId="Web-{13FE25E5-01FA-4F1D-AD64-7EE142668D35}" dt="2023-05-08T20:03:21.157" v="427" actId="1076"/>
          <ac:grpSpMkLst>
            <pc:docMk/>
            <pc:sldMk cId="1494453330" sldId="279"/>
            <ac:grpSpMk id="30" creationId="{D5A048FA-1DAE-7E00-9C2C-A435D7D9F3E6}"/>
          </ac:grpSpMkLst>
        </pc:grpChg>
        <pc:picChg chg="mod">
          <ac:chgData name="Amandine Francoise Lina Zolli" userId="S::a.zolli@studenti.unipi.it::08e31f12-3cac-4abd-9b07-524556180275" providerId="AD" clId="Web-{13FE25E5-01FA-4F1D-AD64-7EE142668D35}" dt="2023-05-08T20:05:56.426" v="478"/>
          <ac:picMkLst>
            <pc:docMk/>
            <pc:sldMk cId="1494453330" sldId="279"/>
            <ac:picMk id="25" creationId="{598F45A9-7CC8-903A-1C76-E91925A7AB39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20:05:56.426" v="477"/>
          <ac:picMkLst>
            <pc:docMk/>
            <pc:sldMk cId="1494453330" sldId="279"/>
            <ac:picMk id="26" creationId="{9307E102-833F-CE29-02DB-5D2AE1B7573B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20:05:56.426" v="476"/>
          <ac:picMkLst>
            <pc:docMk/>
            <pc:sldMk cId="1494453330" sldId="279"/>
            <ac:picMk id="27" creationId="{DD2D365E-AD6C-68FF-EFAC-A8E4BF4E378F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20:05:56.426" v="475"/>
          <ac:picMkLst>
            <pc:docMk/>
            <pc:sldMk cId="1494453330" sldId="279"/>
            <ac:picMk id="28" creationId="{B3FD34DE-B59B-A1C4-BBE9-EF138498986C}"/>
          </ac:picMkLst>
        </pc:picChg>
        <pc:picChg chg="mod">
          <ac:chgData name="Amandine Francoise Lina Zolli" userId="S::a.zolli@studenti.unipi.it::08e31f12-3cac-4abd-9b07-524556180275" providerId="AD" clId="Web-{13FE25E5-01FA-4F1D-AD64-7EE142668D35}" dt="2023-05-08T20:05:56.426" v="474"/>
          <ac:picMkLst>
            <pc:docMk/>
            <pc:sldMk cId="1494453330" sldId="279"/>
            <ac:picMk id="29" creationId="{E3030A22-EED8-78B5-0FB1-A5D4C8EEE4A7}"/>
          </ac:picMkLst>
        </pc:picChg>
        <pc:cxnChg chg="mod">
          <ac:chgData name="Amandine Francoise Lina Zolli" userId="S::a.zolli@studenti.unipi.it::08e31f12-3cac-4abd-9b07-524556180275" providerId="AD" clId="Web-{13FE25E5-01FA-4F1D-AD64-7EE142668D35}" dt="2023-05-08T20:05:56.426" v="492"/>
          <ac:cxnSpMkLst>
            <pc:docMk/>
            <pc:sldMk cId="1494453330" sldId="279"/>
            <ac:cxnSpMk id="6" creationId="{A5FDD167-9E48-2BD4-6F8F-303A95ABA681}"/>
          </ac:cxnSpMkLst>
        </pc:cxnChg>
        <pc:cxnChg chg="mod">
          <ac:chgData name="Amandine Francoise Lina Zolli" userId="S::a.zolli@studenti.unipi.it::08e31f12-3cac-4abd-9b07-524556180275" providerId="AD" clId="Web-{13FE25E5-01FA-4F1D-AD64-7EE142668D35}" dt="2023-05-08T20:05:56.426" v="491"/>
          <ac:cxnSpMkLst>
            <pc:docMk/>
            <pc:sldMk cId="1494453330" sldId="279"/>
            <ac:cxnSpMk id="7" creationId="{729652BC-9B87-CBD9-6B6E-F3E8BA20CF58}"/>
          </ac:cxnSpMkLst>
        </pc:cxnChg>
        <pc:cxnChg chg="mod">
          <ac:chgData name="Amandine Francoise Lina Zolli" userId="S::a.zolli@studenti.unipi.it::08e31f12-3cac-4abd-9b07-524556180275" providerId="AD" clId="Web-{13FE25E5-01FA-4F1D-AD64-7EE142668D35}" dt="2023-05-08T20:05:56.426" v="490"/>
          <ac:cxnSpMkLst>
            <pc:docMk/>
            <pc:sldMk cId="1494453330" sldId="279"/>
            <ac:cxnSpMk id="9" creationId="{7189F82D-393E-89E5-7C9E-043CE5FE9320}"/>
          </ac:cxnSpMkLst>
        </pc:cxnChg>
        <pc:cxnChg chg="mod">
          <ac:chgData name="Amandine Francoise Lina Zolli" userId="S::a.zolli@studenti.unipi.it::08e31f12-3cac-4abd-9b07-524556180275" providerId="AD" clId="Web-{13FE25E5-01FA-4F1D-AD64-7EE142668D35}" dt="2023-05-08T20:05:56.426" v="489"/>
          <ac:cxnSpMkLst>
            <pc:docMk/>
            <pc:sldMk cId="1494453330" sldId="279"/>
            <ac:cxnSpMk id="13" creationId="{839801AA-8DF4-BA41-2FB1-FF034BDE746C}"/>
          </ac:cxnSpMkLst>
        </pc:cxnChg>
        <pc:cxnChg chg="mod">
          <ac:chgData name="Amandine Francoise Lina Zolli" userId="S::a.zolli@studenti.unipi.it::08e31f12-3cac-4abd-9b07-524556180275" providerId="AD" clId="Web-{13FE25E5-01FA-4F1D-AD64-7EE142668D35}" dt="2023-05-08T20:05:56.426" v="488"/>
          <ac:cxnSpMkLst>
            <pc:docMk/>
            <pc:sldMk cId="1494453330" sldId="279"/>
            <ac:cxnSpMk id="15" creationId="{4E63BE56-1E55-20F9-5B19-F5E01542AF95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BE"/>
              <a:t>Sales of L'Oreal 2020-2023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13605634006496E-2"/>
          <c:y val="9.9603883393319284E-2"/>
          <c:w val="0.92888639436599352"/>
          <c:h val="0.85152531219583671"/>
        </c:manualLayout>
      </c:layout>
      <c:lineChart>
        <c:grouping val="standard"/>
        <c:varyColors val="0"/>
        <c:ser>
          <c:idx val="0"/>
          <c:order val="0"/>
          <c:tx>
            <c:strRef>
              <c:f>Feuil1!$N$2</c:f>
              <c:strCache>
                <c:ptCount val="1"/>
                <c:pt idx="0">
                  <c:v>Sales (in millions)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Feuil1!$M$3:$M$15</c:f>
              <c:strCache>
                <c:ptCount val="13"/>
                <c:pt idx="0">
                  <c:v>Q1 2020</c:v>
                </c:pt>
                <c:pt idx="1">
                  <c:v>Q2 2020</c:v>
                </c:pt>
                <c:pt idx="2">
                  <c:v>Q3 2020</c:v>
                </c:pt>
                <c:pt idx="3">
                  <c:v>Q4 2020</c:v>
                </c:pt>
                <c:pt idx="4">
                  <c:v>Q1 2021</c:v>
                </c:pt>
                <c:pt idx="5">
                  <c:v>Q2 2021</c:v>
                </c:pt>
                <c:pt idx="6">
                  <c:v>Q3 2021</c:v>
                </c:pt>
                <c:pt idx="7">
                  <c:v>Q4 2021</c:v>
                </c:pt>
                <c:pt idx="8">
                  <c:v>Q1 2022</c:v>
                </c:pt>
                <c:pt idx="9">
                  <c:v>Q2 2022</c:v>
                </c:pt>
                <c:pt idx="10">
                  <c:v>Q3 2022</c:v>
                </c:pt>
                <c:pt idx="11">
                  <c:v>Q4 2022</c:v>
                </c:pt>
                <c:pt idx="12">
                  <c:v>Q1 2023</c:v>
                </c:pt>
              </c:strCache>
            </c:strRef>
          </c:cat>
          <c:val>
            <c:numRef>
              <c:f>Feuil1!$N$3:$N$15</c:f>
              <c:numCache>
                <c:formatCode>_("€"* #,##0.00_);_("€"* \(#,##0.00\);_("€"* "-"??_);_(@_)</c:formatCode>
                <c:ptCount val="13"/>
                <c:pt idx="0">
                  <c:v>7225.2</c:v>
                </c:pt>
                <c:pt idx="1">
                  <c:v>5851.3</c:v>
                </c:pt>
                <c:pt idx="2">
                  <c:v>7036.8</c:v>
                </c:pt>
                <c:pt idx="3">
                  <c:v>7878.8</c:v>
                </c:pt>
                <c:pt idx="4">
                  <c:v>7614.5</c:v>
                </c:pt>
                <c:pt idx="5">
                  <c:v>7582.1</c:v>
                </c:pt>
                <c:pt idx="6">
                  <c:v>7996.6</c:v>
                </c:pt>
                <c:pt idx="7">
                  <c:v>9094.4</c:v>
                </c:pt>
                <c:pt idx="8">
                  <c:v>9060.5</c:v>
                </c:pt>
                <c:pt idx="9">
                  <c:v>9305.7999999999993</c:v>
                </c:pt>
                <c:pt idx="10">
                  <c:v>9575.2000000000007</c:v>
                </c:pt>
                <c:pt idx="11">
                  <c:v>10319.1</c:v>
                </c:pt>
                <c:pt idx="12">
                  <c:v>10380.4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B4-40EC-A77C-3971EC6B34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2714287"/>
        <c:axId val="352714767"/>
      </c:lineChart>
      <c:catAx>
        <c:axId val="352714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714767"/>
        <c:crosses val="autoZero"/>
        <c:auto val="1"/>
        <c:lblAlgn val="ctr"/>
        <c:lblOffset val="100"/>
        <c:noMultiLvlLbl val="0"/>
      </c:catAx>
      <c:valAx>
        <c:axId val="352714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€&quot;* #,##0.00_);_(&quot;€&quot;* \(#,##0.00\);_(&quot;€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714287"/>
        <c:crosses val="autoZero"/>
        <c:crossBetween val="between"/>
      </c:valAx>
      <c:spPr>
        <a:noFill/>
        <a:ln>
          <a:solidFill>
            <a:schemeClr val="accent2">
              <a:lumMod val="7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accent2">
              <a:lumMod val="50000"/>
            </a:schemeClr>
          </a:solidFill>
        </a:defRPr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3D13E-2794-4816-8D08-E1CF5A06D0E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898B30-F879-4332-95C9-A3BFC6DCCCE8}">
      <dgm:prSet/>
      <dgm:spPr/>
      <dgm:t>
        <a:bodyPr/>
        <a:lstStyle/>
        <a:p>
          <a:pPr rtl="0"/>
          <a:r>
            <a:rPr lang="fr-FR" b="1" err="1"/>
            <a:t>Interest</a:t>
          </a:r>
          <a:r>
            <a:rPr lang="fr-FR" b="1"/>
            <a:t> </a:t>
          </a:r>
          <a:r>
            <a:rPr lang="fr-FR" b="1" err="1"/>
            <a:t>Coverage</a:t>
          </a:r>
          <a:r>
            <a:rPr lang="fr-FR" b="1">
              <a:latin typeface="Calibri Light" panose="020F0302020204030204"/>
            </a:rPr>
            <a:t>*:</a:t>
          </a:r>
          <a:r>
            <a:rPr lang="fr-FR" i="1"/>
            <a:t>  </a:t>
          </a:r>
          <a:r>
            <a:rPr lang="fr-FR" i="1">
              <a:latin typeface="Calibri Light" panose="020F0302020204030204"/>
            </a:rPr>
            <a:t>103,35</a:t>
          </a:r>
          <a:endParaRPr lang="en-US"/>
        </a:p>
      </dgm:t>
    </dgm:pt>
    <dgm:pt modelId="{89A24DAA-1C05-4D2E-8C66-3D053EA13BBF}" type="parTrans" cxnId="{AB2B11AA-D317-445F-9547-EEE79B707E1A}">
      <dgm:prSet/>
      <dgm:spPr/>
      <dgm:t>
        <a:bodyPr/>
        <a:lstStyle/>
        <a:p>
          <a:endParaRPr lang="en-US"/>
        </a:p>
      </dgm:t>
    </dgm:pt>
    <dgm:pt modelId="{08A155BB-1E14-41A2-AE80-EF75F26F9191}" type="sibTrans" cxnId="{AB2B11AA-D317-445F-9547-EEE79B707E1A}">
      <dgm:prSet/>
      <dgm:spPr/>
      <dgm:t>
        <a:bodyPr/>
        <a:lstStyle/>
        <a:p>
          <a:endParaRPr lang="en-US"/>
        </a:p>
      </dgm:t>
    </dgm:pt>
    <dgm:pt modelId="{614E9BEA-FDC3-4D3A-AD7C-C0C2D6371AB1}">
      <dgm:prSet/>
      <dgm:spPr/>
      <dgm:t>
        <a:bodyPr/>
        <a:lstStyle/>
        <a:p>
          <a:pPr rtl="0"/>
          <a:r>
            <a:rPr lang="fr-FR" b="1"/>
            <a:t>Multiple </a:t>
          </a:r>
          <a:r>
            <a:rPr lang="fr-FR" b="1" err="1"/>
            <a:t>Discriminate</a:t>
          </a:r>
          <a:r>
            <a:rPr lang="fr-FR" b="1"/>
            <a:t> </a:t>
          </a:r>
          <a:r>
            <a:rPr lang="fr-FR" b="1" err="1"/>
            <a:t>Analysis</a:t>
          </a:r>
          <a:r>
            <a:rPr lang="fr-FR"/>
            <a:t> </a:t>
          </a:r>
          <a:r>
            <a:rPr lang="fr-FR">
              <a:latin typeface="Calibri Light" panose="020F0302020204030204"/>
            </a:rPr>
            <a:t>: Z-score =7,892</a:t>
          </a:r>
          <a:r>
            <a:rPr lang="fr-FR"/>
            <a:t> &gt;2,99</a:t>
          </a:r>
          <a:endParaRPr lang="en-US"/>
        </a:p>
      </dgm:t>
    </dgm:pt>
    <dgm:pt modelId="{0C42552F-28F6-4047-8F39-F396E2F2DCC0}" type="parTrans" cxnId="{4803F6DE-2282-426A-8A4D-3DA709B355FC}">
      <dgm:prSet/>
      <dgm:spPr/>
      <dgm:t>
        <a:bodyPr/>
        <a:lstStyle/>
        <a:p>
          <a:endParaRPr lang="en-US"/>
        </a:p>
      </dgm:t>
    </dgm:pt>
    <dgm:pt modelId="{02B0658F-57E8-46FA-9A28-BD39D5436AC7}" type="sibTrans" cxnId="{4803F6DE-2282-426A-8A4D-3DA709B355FC}">
      <dgm:prSet/>
      <dgm:spPr/>
      <dgm:t>
        <a:bodyPr/>
        <a:lstStyle/>
        <a:p>
          <a:endParaRPr lang="en-US"/>
        </a:p>
      </dgm:t>
    </dgm:pt>
    <dgm:pt modelId="{D52915BB-FFC7-4492-8D93-15FBD7B70C21}">
      <dgm:prSet phldr="0"/>
      <dgm:spPr/>
      <dgm:t>
        <a:bodyPr/>
        <a:lstStyle/>
        <a:p>
          <a:pPr rtl="0"/>
          <a:r>
            <a:rPr lang="en-US" b="1">
              <a:latin typeface="Calibri"/>
              <a:ea typeface="Calibri"/>
              <a:cs typeface="Calibri"/>
            </a:rPr>
            <a:t>Credit score</a:t>
          </a:r>
          <a:r>
            <a:rPr lang="en-US" b="1">
              <a:latin typeface="Calibri Light" panose="020F0302020204030204"/>
            </a:rPr>
            <a:t> :</a:t>
          </a:r>
          <a:r>
            <a:rPr lang="en-US" b="0">
              <a:latin typeface="Calibri Light" panose="020F0302020204030204"/>
            </a:rPr>
            <a:t> AA for S&amp;P and Aa1 for Moody's</a:t>
          </a:r>
        </a:p>
      </dgm:t>
    </dgm:pt>
    <dgm:pt modelId="{77C44C7F-044E-474F-BAB1-74001BA88D1A}" type="parTrans" cxnId="{C9E14265-F8EB-41B8-B136-DD440427EDFA}">
      <dgm:prSet/>
      <dgm:spPr/>
    </dgm:pt>
    <dgm:pt modelId="{CAD2FD58-B1DD-44E6-A362-EA37185A452B}" type="sibTrans" cxnId="{C9E14265-F8EB-41B8-B136-DD440427EDFA}">
      <dgm:prSet/>
      <dgm:spPr/>
    </dgm:pt>
    <dgm:pt modelId="{B9CAA883-97C7-49FF-8FB0-20B7D4948005}" type="pres">
      <dgm:prSet presAssocID="{38C3D13E-2794-4816-8D08-E1CF5A06D0E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E6C681-4CB5-4985-B38F-8B1E8EC4D3F7}" type="pres">
      <dgm:prSet presAssocID="{7B898B30-F879-4332-95C9-A3BFC6DCCCE8}" presName="hierRoot1" presStyleCnt="0"/>
      <dgm:spPr/>
    </dgm:pt>
    <dgm:pt modelId="{79A6C7EB-1C5C-4239-9834-722B7A38C201}" type="pres">
      <dgm:prSet presAssocID="{7B898B30-F879-4332-95C9-A3BFC6DCCCE8}" presName="composite" presStyleCnt="0"/>
      <dgm:spPr/>
    </dgm:pt>
    <dgm:pt modelId="{5B93F4DB-B855-4163-BAC9-B61A3D48D90B}" type="pres">
      <dgm:prSet presAssocID="{7B898B30-F879-4332-95C9-A3BFC6DCCCE8}" presName="background" presStyleLbl="node0" presStyleIdx="0" presStyleCnt="3"/>
      <dgm:spPr/>
    </dgm:pt>
    <dgm:pt modelId="{77F917B7-DA5A-465B-90E1-8F37517AFB9F}" type="pres">
      <dgm:prSet presAssocID="{7B898B30-F879-4332-95C9-A3BFC6DCCCE8}" presName="text" presStyleLbl="fgAcc0" presStyleIdx="0" presStyleCnt="3">
        <dgm:presLayoutVars>
          <dgm:chPref val="3"/>
        </dgm:presLayoutVars>
      </dgm:prSet>
      <dgm:spPr/>
    </dgm:pt>
    <dgm:pt modelId="{E7ACFB03-45A7-41F2-9126-F59E3D287F09}" type="pres">
      <dgm:prSet presAssocID="{7B898B30-F879-4332-95C9-A3BFC6DCCCE8}" presName="hierChild2" presStyleCnt="0"/>
      <dgm:spPr/>
    </dgm:pt>
    <dgm:pt modelId="{9B0512DD-9D95-450D-953C-7FCD016CE6F7}" type="pres">
      <dgm:prSet presAssocID="{614E9BEA-FDC3-4D3A-AD7C-C0C2D6371AB1}" presName="hierRoot1" presStyleCnt="0"/>
      <dgm:spPr/>
    </dgm:pt>
    <dgm:pt modelId="{9A3C5817-295E-46D8-909B-28023361FB87}" type="pres">
      <dgm:prSet presAssocID="{614E9BEA-FDC3-4D3A-AD7C-C0C2D6371AB1}" presName="composite" presStyleCnt="0"/>
      <dgm:spPr/>
    </dgm:pt>
    <dgm:pt modelId="{520F74BC-A965-46B3-9B9C-5462BD9FD36B}" type="pres">
      <dgm:prSet presAssocID="{614E9BEA-FDC3-4D3A-AD7C-C0C2D6371AB1}" presName="background" presStyleLbl="node0" presStyleIdx="1" presStyleCnt="3"/>
      <dgm:spPr/>
    </dgm:pt>
    <dgm:pt modelId="{316764BB-D966-4377-BE12-BD149E8F724C}" type="pres">
      <dgm:prSet presAssocID="{614E9BEA-FDC3-4D3A-AD7C-C0C2D6371AB1}" presName="text" presStyleLbl="fgAcc0" presStyleIdx="1" presStyleCnt="3">
        <dgm:presLayoutVars>
          <dgm:chPref val="3"/>
        </dgm:presLayoutVars>
      </dgm:prSet>
      <dgm:spPr/>
    </dgm:pt>
    <dgm:pt modelId="{D0774E49-606E-4B1D-9D05-ACEB89EB1F49}" type="pres">
      <dgm:prSet presAssocID="{614E9BEA-FDC3-4D3A-AD7C-C0C2D6371AB1}" presName="hierChild2" presStyleCnt="0"/>
      <dgm:spPr/>
    </dgm:pt>
    <dgm:pt modelId="{FE7E65CB-103B-42D8-84A4-289F54206CB4}" type="pres">
      <dgm:prSet presAssocID="{D52915BB-FFC7-4492-8D93-15FBD7B70C21}" presName="hierRoot1" presStyleCnt="0"/>
      <dgm:spPr/>
    </dgm:pt>
    <dgm:pt modelId="{D819CAB1-5A97-4A61-BC6C-E75E18EC76D8}" type="pres">
      <dgm:prSet presAssocID="{D52915BB-FFC7-4492-8D93-15FBD7B70C21}" presName="composite" presStyleCnt="0"/>
      <dgm:spPr/>
    </dgm:pt>
    <dgm:pt modelId="{C53D502B-01A2-4438-A5E3-6467084DCF45}" type="pres">
      <dgm:prSet presAssocID="{D52915BB-FFC7-4492-8D93-15FBD7B70C21}" presName="background" presStyleLbl="node0" presStyleIdx="2" presStyleCnt="3"/>
      <dgm:spPr/>
    </dgm:pt>
    <dgm:pt modelId="{0447E8B8-C25F-435F-BAEE-772AC5A16966}" type="pres">
      <dgm:prSet presAssocID="{D52915BB-FFC7-4492-8D93-15FBD7B70C21}" presName="text" presStyleLbl="fgAcc0" presStyleIdx="2" presStyleCnt="3">
        <dgm:presLayoutVars>
          <dgm:chPref val="3"/>
        </dgm:presLayoutVars>
      </dgm:prSet>
      <dgm:spPr/>
    </dgm:pt>
    <dgm:pt modelId="{F7A5307D-2F6B-407C-A08E-3E6B09E350C3}" type="pres">
      <dgm:prSet presAssocID="{D52915BB-FFC7-4492-8D93-15FBD7B70C21}" presName="hierChild2" presStyleCnt="0"/>
      <dgm:spPr/>
    </dgm:pt>
  </dgm:ptLst>
  <dgm:cxnLst>
    <dgm:cxn modelId="{C9E14265-F8EB-41B8-B136-DD440427EDFA}" srcId="{38C3D13E-2794-4816-8D08-E1CF5A06D0EB}" destId="{D52915BB-FFC7-4492-8D93-15FBD7B70C21}" srcOrd="2" destOrd="0" parTransId="{77C44C7F-044E-474F-BAB1-74001BA88D1A}" sibTransId="{CAD2FD58-B1DD-44E6-A362-EA37185A452B}"/>
    <dgm:cxn modelId="{A819474C-55E4-4827-AA26-2B8EC662C6FE}" type="presOf" srcId="{7B898B30-F879-4332-95C9-A3BFC6DCCCE8}" destId="{77F917B7-DA5A-465B-90E1-8F37517AFB9F}" srcOrd="0" destOrd="0" presId="urn:microsoft.com/office/officeart/2005/8/layout/hierarchy1"/>
    <dgm:cxn modelId="{EE42AE7C-2524-4C81-9DFB-8240C4410897}" type="presOf" srcId="{D52915BB-FFC7-4492-8D93-15FBD7B70C21}" destId="{0447E8B8-C25F-435F-BAEE-772AC5A16966}" srcOrd="0" destOrd="0" presId="urn:microsoft.com/office/officeart/2005/8/layout/hierarchy1"/>
    <dgm:cxn modelId="{2B97D97C-BF5C-4A69-BA65-B6A73FA0F603}" type="presOf" srcId="{38C3D13E-2794-4816-8D08-E1CF5A06D0EB}" destId="{B9CAA883-97C7-49FF-8FB0-20B7D4948005}" srcOrd="0" destOrd="0" presId="urn:microsoft.com/office/officeart/2005/8/layout/hierarchy1"/>
    <dgm:cxn modelId="{AB2B11AA-D317-445F-9547-EEE79B707E1A}" srcId="{38C3D13E-2794-4816-8D08-E1CF5A06D0EB}" destId="{7B898B30-F879-4332-95C9-A3BFC6DCCCE8}" srcOrd="0" destOrd="0" parTransId="{89A24DAA-1C05-4D2E-8C66-3D053EA13BBF}" sibTransId="{08A155BB-1E14-41A2-AE80-EF75F26F9191}"/>
    <dgm:cxn modelId="{4803F6DE-2282-426A-8A4D-3DA709B355FC}" srcId="{38C3D13E-2794-4816-8D08-E1CF5A06D0EB}" destId="{614E9BEA-FDC3-4D3A-AD7C-C0C2D6371AB1}" srcOrd="1" destOrd="0" parTransId="{0C42552F-28F6-4047-8F39-F396E2F2DCC0}" sibTransId="{02B0658F-57E8-46FA-9A28-BD39D5436AC7}"/>
    <dgm:cxn modelId="{9BB477FD-02B1-4A61-8C4D-765EA6DC1DB8}" type="presOf" srcId="{614E9BEA-FDC3-4D3A-AD7C-C0C2D6371AB1}" destId="{316764BB-D966-4377-BE12-BD149E8F724C}" srcOrd="0" destOrd="0" presId="urn:microsoft.com/office/officeart/2005/8/layout/hierarchy1"/>
    <dgm:cxn modelId="{C13CAD0A-D57C-4C19-9829-AEAA12188634}" type="presParOf" srcId="{B9CAA883-97C7-49FF-8FB0-20B7D4948005}" destId="{6DE6C681-4CB5-4985-B38F-8B1E8EC4D3F7}" srcOrd="0" destOrd="0" presId="urn:microsoft.com/office/officeart/2005/8/layout/hierarchy1"/>
    <dgm:cxn modelId="{BA5A15DC-1855-4745-A4D5-3B449BF0345C}" type="presParOf" srcId="{6DE6C681-4CB5-4985-B38F-8B1E8EC4D3F7}" destId="{79A6C7EB-1C5C-4239-9834-722B7A38C201}" srcOrd="0" destOrd="0" presId="urn:microsoft.com/office/officeart/2005/8/layout/hierarchy1"/>
    <dgm:cxn modelId="{73CC32CB-FEEA-4035-B3D7-A3B55A132743}" type="presParOf" srcId="{79A6C7EB-1C5C-4239-9834-722B7A38C201}" destId="{5B93F4DB-B855-4163-BAC9-B61A3D48D90B}" srcOrd="0" destOrd="0" presId="urn:microsoft.com/office/officeart/2005/8/layout/hierarchy1"/>
    <dgm:cxn modelId="{945BE036-1A06-4F55-94F6-CBBB49AA033E}" type="presParOf" srcId="{79A6C7EB-1C5C-4239-9834-722B7A38C201}" destId="{77F917B7-DA5A-465B-90E1-8F37517AFB9F}" srcOrd="1" destOrd="0" presId="urn:microsoft.com/office/officeart/2005/8/layout/hierarchy1"/>
    <dgm:cxn modelId="{4412D90E-0B74-43B8-A3F7-C7CF6F4242C7}" type="presParOf" srcId="{6DE6C681-4CB5-4985-B38F-8B1E8EC4D3F7}" destId="{E7ACFB03-45A7-41F2-9126-F59E3D287F09}" srcOrd="1" destOrd="0" presId="urn:microsoft.com/office/officeart/2005/8/layout/hierarchy1"/>
    <dgm:cxn modelId="{87D8F1EB-49F1-46D1-B38D-CAE2E88D9DC3}" type="presParOf" srcId="{B9CAA883-97C7-49FF-8FB0-20B7D4948005}" destId="{9B0512DD-9D95-450D-953C-7FCD016CE6F7}" srcOrd="1" destOrd="0" presId="urn:microsoft.com/office/officeart/2005/8/layout/hierarchy1"/>
    <dgm:cxn modelId="{634C3E92-DE8F-4435-8109-F079809266FE}" type="presParOf" srcId="{9B0512DD-9D95-450D-953C-7FCD016CE6F7}" destId="{9A3C5817-295E-46D8-909B-28023361FB87}" srcOrd="0" destOrd="0" presId="urn:microsoft.com/office/officeart/2005/8/layout/hierarchy1"/>
    <dgm:cxn modelId="{4D259B34-E474-440B-96E2-0A6A48028791}" type="presParOf" srcId="{9A3C5817-295E-46D8-909B-28023361FB87}" destId="{520F74BC-A965-46B3-9B9C-5462BD9FD36B}" srcOrd="0" destOrd="0" presId="urn:microsoft.com/office/officeart/2005/8/layout/hierarchy1"/>
    <dgm:cxn modelId="{59D9A079-21D5-4B8D-84DB-7DAD3781AEF0}" type="presParOf" srcId="{9A3C5817-295E-46D8-909B-28023361FB87}" destId="{316764BB-D966-4377-BE12-BD149E8F724C}" srcOrd="1" destOrd="0" presId="urn:microsoft.com/office/officeart/2005/8/layout/hierarchy1"/>
    <dgm:cxn modelId="{BD9D24F0-6397-498C-A796-651BBF7E53C7}" type="presParOf" srcId="{9B0512DD-9D95-450D-953C-7FCD016CE6F7}" destId="{D0774E49-606E-4B1D-9D05-ACEB89EB1F49}" srcOrd="1" destOrd="0" presId="urn:microsoft.com/office/officeart/2005/8/layout/hierarchy1"/>
    <dgm:cxn modelId="{20B1D3DF-51F3-44D5-A1B4-9C3478C7287A}" type="presParOf" srcId="{B9CAA883-97C7-49FF-8FB0-20B7D4948005}" destId="{FE7E65CB-103B-42D8-84A4-289F54206CB4}" srcOrd="2" destOrd="0" presId="urn:microsoft.com/office/officeart/2005/8/layout/hierarchy1"/>
    <dgm:cxn modelId="{06DD6B9A-4752-481C-9DCE-72E1B4C74A11}" type="presParOf" srcId="{FE7E65CB-103B-42D8-84A4-289F54206CB4}" destId="{D819CAB1-5A97-4A61-BC6C-E75E18EC76D8}" srcOrd="0" destOrd="0" presId="urn:microsoft.com/office/officeart/2005/8/layout/hierarchy1"/>
    <dgm:cxn modelId="{9C306B27-9987-4893-951D-98E5D08E5EFF}" type="presParOf" srcId="{D819CAB1-5A97-4A61-BC6C-E75E18EC76D8}" destId="{C53D502B-01A2-4438-A5E3-6467084DCF45}" srcOrd="0" destOrd="0" presId="urn:microsoft.com/office/officeart/2005/8/layout/hierarchy1"/>
    <dgm:cxn modelId="{79EFBC0F-09C5-4689-AD65-57D00F001983}" type="presParOf" srcId="{D819CAB1-5A97-4A61-BC6C-E75E18EC76D8}" destId="{0447E8B8-C25F-435F-BAEE-772AC5A16966}" srcOrd="1" destOrd="0" presId="urn:microsoft.com/office/officeart/2005/8/layout/hierarchy1"/>
    <dgm:cxn modelId="{87DA421C-C295-4B93-9F7D-5BDFAEAB5043}" type="presParOf" srcId="{FE7E65CB-103B-42D8-84A4-289F54206CB4}" destId="{F7A5307D-2F6B-407C-A08E-3E6B09E350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5D573E-4FC7-4C5A-BCAA-F3C5D2C78E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59692874-7307-4663-B729-D93163F6B7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Property, plant, and equipment required significant capital investments, leading to negative cash flows from investing operations.</a:t>
          </a:r>
        </a:p>
      </dgm:t>
    </dgm:pt>
    <dgm:pt modelId="{2615A29D-E8F6-4AFF-88ED-34F3D8271200}" type="parTrans" cxnId="{115A5863-15CF-423A-B054-B9BFD21A5EC0}">
      <dgm:prSet/>
      <dgm:spPr/>
      <dgm:t>
        <a:bodyPr/>
        <a:lstStyle/>
        <a:p>
          <a:endParaRPr lang="en-US"/>
        </a:p>
      </dgm:t>
    </dgm:pt>
    <dgm:pt modelId="{91D3B0A5-FE0C-4A6A-9173-D7728B14D38D}" type="sibTrans" cxnId="{115A5863-15CF-423A-B054-B9BFD21A5E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E122BF-CA82-486E-A4B7-565E2A88B6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Shareholders received dividend payments, and different effects were felt from capital gains and treasury share trades.</a:t>
          </a:r>
        </a:p>
      </dgm:t>
    </dgm:pt>
    <dgm:pt modelId="{A1D66F52-5A2E-4BD1-A050-B67CCFBDA1EB}" type="parTrans" cxnId="{A164A449-AD03-4999-AF69-D4394E4C78D2}">
      <dgm:prSet/>
      <dgm:spPr/>
      <dgm:t>
        <a:bodyPr/>
        <a:lstStyle/>
        <a:p>
          <a:endParaRPr lang="en-US"/>
        </a:p>
      </dgm:t>
    </dgm:pt>
    <dgm:pt modelId="{6E253808-289B-4902-8FD0-F18B53794793}" type="sibTrans" cxnId="{A164A449-AD03-4999-AF69-D4394E4C78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437877-D204-4C01-939A-8554095C19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Cash flows were impacted by the repayment of short-term debt and the mixed issuance and repayment of long-term debt.</a:t>
          </a:r>
        </a:p>
      </dgm:t>
    </dgm:pt>
    <dgm:pt modelId="{C886376A-7D76-4341-A638-1B06A29C917F}" type="parTrans" cxnId="{060D347D-1B21-4D55-BAE5-3BB039456E1D}">
      <dgm:prSet/>
      <dgm:spPr/>
      <dgm:t>
        <a:bodyPr/>
        <a:lstStyle/>
        <a:p>
          <a:endParaRPr lang="en-US"/>
        </a:p>
      </dgm:t>
    </dgm:pt>
    <dgm:pt modelId="{AB272599-0886-40E7-AD31-0F987FB8137E}" type="sibTrans" cxnId="{060D347D-1B21-4D55-BAE5-3BB039456E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5D9EAE-B0D6-4461-A762-7782C76A78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Each year, the change in cash and cash equivalents was negative, meaning less cash was available.</a:t>
          </a:r>
        </a:p>
      </dgm:t>
    </dgm:pt>
    <dgm:pt modelId="{EC7C6825-E5CE-4064-8ADE-8FA7089C9C22}" type="parTrans" cxnId="{415A9C14-B343-4082-B56E-A2448B7C48C0}">
      <dgm:prSet/>
      <dgm:spPr/>
      <dgm:t>
        <a:bodyPr/>
        <a:lstStyle/>
        <a:p>
          <a:endParaRPr lang="en-US"/>
        </a:p>
      </dgm:t>
    </dgm:pt>
    <dgm:pt modelId="{DB17E53A-6352-4C7D-AE2C-910A4D4C0FE4}" type="sibTrans" cxnId="{415A9C14-B343-4082-B56E-A2448B7C48C0}">
      <dgm:prSet/>
      <dgm:spPr/>
      <dgm:t>
        <a:bodyPr/>
        <a:lstStyle/>
        <a:p>
          <a:endParaRPr lang="en-US"/>
        </a:p>
      </dgm:t>
    </dgm:pt>
    <dgm:pt modelId="{0E15E44D-D99F-4CB3-BA66-F1AF75C750EF}" type="pres">
      <dgm:prSet presAssocID="{EC5D573E-4FC7-4C5A-BCAA-F3C5D2C78E4F}" presName="root" presStyleCnt="0">
        <dgm:presLayoutVars>
          <dgm:dir/>
          <dgm:resizeHandles val="exact"/>
        </dgm:presLayoutVars>
      </dgm:prSet>
      <dgm:spPr/>
    </dgm:pt>
    <dgm:pt modelId="{77DA900F-8F1C-491F-9FE2-5305FEC03E32}" type="pres">
      <dgm:prSet presAssocID="{59692874-7307-4663-B729-D93163F6B782}" presName="compNode" presStyleCnt="0"/>
      <dgm:spPr/>
    </dgm:pt>
    <dgm:pt modelId="{E4656F12-2EB3-4BBC-BF9B-BFD0B9D89B8E}" type="pres">
      <dgm:prSet presAssocID="{59692874-7307-4663-B729-D93163F6B782}" presName="iconBgRect" presStyleLbl="bgShp" presStyleIdx="0" presStyleCnt="4"/>
      <dgm:spPr/>
    </dgm:pt>
    <dgm:pt modelId="{BCC655E3-C848-474B-ABB9-F17C720FDA36}" type="pres">
      <dgm:prSet presAssocID="{59692874-7307-4663-B729-D93163F6B7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1094716C-03D9-471C-B2F4-EEB7514AC1A8}" type="pres">
      <dgm:prSet presAssocID="{59692874-7307-4663-B729-D93163F6B782}" presName="spaceRect" presStyleCnt="0"/>
      <dgm:spPr/>
    </dgm:pt>
    <dgm:pt modelId="{8169196C-704B-4751-AD03-BF126548DA4C}" type="pres">
      <dgm:prSet presAssocID="{59692874-7307-4663-B729-D93163F6B782}" presName="textRect" presStyleLbl="revTx" presStyleIdx="0" presStyleCnt="4">
        <dgm:presLayoutVars>
          <dgm:chMax val="1"/>
          <dgm:chPref val="1"/>
        </dgm:presLayoutVars>
      </dgm:prSet>
      <dgm:spPr/>
    </dgm:pt>
    <dgm:pt modelId="{B315C80D-AA27-449D-8D96-8A59B5BE2968}" type="pres">
      <dgm:prSet presAssocID="{91D3B0A5-FE0C-4A6A-9173-D7728B14D38D}" presName="sibTrans" presStyleCnt="0"/>
      <dgm:spPr/>
    </dgm:pt>
    <dgm:pt modelId="{65686E89-8050-4487-ABD6-5B302B932D6F}" type="pres">
      <dgm:prSet presAssocID="{78E122BF-CA82-486E-A4B7-565E2A88B623}" presName="compNode" presStyleCnt="0"/>
      <dgm:spPr/>
    </dgm:pt>
    <dgm:pt modelId="{D9B04D00-2D81-4C84-A497-C84D3E43A3CA}" type="pres">
      <dgm:prSet presAssocID="{78E122BF-CA82-486E-A4B7-565E2A88B623}" presName="iconBgRect" presStyleLbl="bgShp" presStyleIdx="1" presStyleCnt="4"/>
      <dgm:spPr/>
    </dgm:pt>
    <dgm:pt modelId="{9B039D0C-BF99-415A-8F79-6AA3E94C92E6}" type="pres">
      <dgm:prSet presAssocID="{78E122BF-CA82-486E-A4B7-565E2A88B62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 bars"/>
        </a:ext>
      </dgm:extLst>
    </dgm:pt>
    <dgm:pt modelId="{001A22C3-BE9A-47F7-AE1B-25ABEF535766}" type="pres">
      <dgm:prSet presAssocID="{78E122BF-CA82-486E-A4B7-565E2A88B623}" presName="spaceRect" presStyleCnt="0"/>
      <dgm:spPr/>
    </dgm:pt>
    <dgm:pt modelId="{04721F0D-2096-4D63-B74C-B01419D3A33E}" type="pres">
      <dgm:prSet presAssocID="{78E122BF-CA82-486E-A4B7-565E2A88B623}" presName="textRect" presStyleLbl="revTx" presStyleIdx="1" presStyleCnt="4">
        <dgm:presLayoutVars>
          <dgm:chMax val="1"/>
          <dgm:chPref val="1"/>
        </dgm:presLayoutVars>
      </dgm:prSet>
      <dgm:spPr/>
    </dgm:pt>
    <dgm:pt modelId="{AB3A58F1-474B-4E62-86ED-C2582491E8D7}" type="pres">
      <dgm:prSet presAssocID="{6E253808-289B-4902-8FD0-F18B53794793}" presName="sibTrans" presStyleCnt="0"/>
      <dgm:spPr/>
    </dgm:pt>
    <dgm:pt modelId="{26F1F145-AA2F-4757-9955-B3F5C3F825A6}" type="pres">
      <dgm:prSet presAssocID="{E8437877-D204-4C01-939A-8554095C1914}" presName="compNode" presStyleCnt="0"/>
      <dgm:spPr/>
    </dgm:pt>
    <dgm:pt modelId="{2567E126-6C13-4E70-8495-D5E7F1922936}" type="pres">
      <dgm:prSet presAssocID="{E8437877-D204-4C01-939A-8554095C1914}" presName="iconBgRect" presStyleLbl="bgShp" presStyleIdx="2" presStyleCnt="4"/>
      <dgm:spPr/>
    </dgm:pt>
    <dgm:pt modelId="{B06A3710-1A3F-4CEB-ADC3-FBDC84F2B429}" type="pres">
      <dgm:prSet presAssocID="{E8437877-D204-4C01-939A-8554095C19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87AA59A6-408B-4CDF-95A8-5477BD9277E5}" type="pres">
      <dgm:prSet presAssocID="{E8437877-D204-4C01-939A-8554095C1914}" presName="spaceRect" presStyleCnt="0"/>
      <dgm:spPr/>
    </dgm:pt>
    <dgm:pt modelId="{AFEB0C43-B3CA-47B0-969B-73B05406A080}" type="pres">
      <dgm:prSet presAssocID="{E8437877-D204-4C01-939A-8554095C1914}" presName="textRect" presStyleLbl="revTx" presStyleIdx="2" presStyleCnt="4">
        <dgm:presLayoutVars>
          <dgm:chMax val="1"/>
          <dgm:chPref val="1"/>
        </dgm:presLayoutVars>
      </dgm:prSet>
      <dgm:spPr/>
    </dgm:pt>
    <dgm:pt modelId="{B36BA370-A025-48EE-B96E-7B5F11B3A20E}" type="pres">
      <dgm:prSet presAssocID="{AB272599-0886-40E7-AD31-0F987FB8137E}" presName="sibTrans" presStyleCnt="0"/>
      <dgm:spPr/>
    </dgm:pt>
    <dgm:pt modelId="{7A3ED5B0-F2F4-4507-A2D9-017036B44F98}" type="pres">
      <dgm:prSet presAssocID="{BF5D9EAE-B0D6-4461-A762-7782C76A782E}" presName="compNode" presStyleCnt="0"/>
      <dgm:spPr/>
    </dgm:pt>
    <dgm:pt modelId="{0E3463AE-A670-450B-97FE-0888ACEBA980}" type="pres">
      <dgm:prSet presAssocID="{BF5D9EAE-B0D6-4461-A762-7782C76A782E}" presName="iconBgRect" presStyleLbl="bgShp" presStyleIdx="3" presStyleCnt="4"/>
      <dgm:spPr/>
    </dgm:pt>
    <dgm:pt modelId="{EB258B74-A624-40DB-A56B-7EF0B4A898E4}" type="pres">
      <dgm:prSet presAssocID="{BF5D9EAE-B0D6-4461-A762-7782C76A782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29F45D1-9568-4A3D-A0CB-BA733AF5944E}" type="pres">
      <dgm:prSet presAssocID="{BF5D9EAE-B0D6-4461-A762-7782C76A782E}" presName="spaceRect" presStyleCnt="0"/>
      <dgm:spPr/>
    </dgm:pt>
    <dgm:pt modelId="{EEEFC495-8917-47A6-9DA7-887F4FFF27DC}" type="pres">
      <dgm:prSet presAssocID="{BF5D9EAE-B0D6-4461-A762-7782C76A782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15A9C14-B343-4082-B56E-A2448B7C48C0}" srcId="{EC5D573E-4FC7-4C5A-BCAA-F3C5D2C78E4F}" destId="{BF5D9EAE-B0D6-4461-A762-7782C76A782E}" srcOrd="3" destOrd="0" parTransId="{EC7C6825-E5CE-4064-8ADE-8FA7089C9C22}" sibTransId="{DB17E53A-6352-4C7D-AE2C-910A4D4C0FE4}"/>
    <dgm:cxn modelId="{2A8C0E43-6C1D-4B4C-BA50-6AB19E39778C}" type="presOf" srcId="{BF5D9EAE-B0D6-4461-A762-7782C76A782E}" destId="{EEEFC495-8917-47A6-9DA7-887F4FFF27DC}" srcOrd="0" destOrd="0" presId="urn:microsoft.com/office/officeart/2018/5/layout/IconCircleLabelList"/>
    <dgm:cxn modelId="{115A5863-15CF-423A-B054-B9BFD21A5EC0}" srcId="{EC5D573E-4FC7-4C5A-BCAA-F3C5D2C78E4F}" destId="{59692874-7307-4663-B729-D93163F6B782}" srcOrd="0" destOrd="0" parTransId="{2615A29D-E8F6-4AFF-88ED-34F3D8271200}" sibTransId="{91D3B0A5-FE0C-4A6A-9173-D7728B14D38D}"/>
    <dgm:cxn modelId="{A164A449-AD03-4999-AF69-D4394E4C78D2}" srcId="{EC5D573E-4FC7-4C5A-BCAA-F3C5D2C78E4F}" destId="{78E122BF-CA82-486E-A4B7-565E2A88B623}" srcOrd="1" destOrd="0" parTransId="{A1D66F52-5A2E-4BD1-A050-B67CCFBDA1EB}" sibTransId="{6E253808-289B-4902-8FD0-F18B53794793}"/>
    <dgm:cxn modelId="{CE87AD53-DBB1-4A4F-8274-2015F256933A}" type="presOf" srcId="{EC5D573E-4FC7-4C5A-BCAA-F3C5D2C78E4F}" destId="{0E15E44D-D99F-4CB3-BA66-F1AF75C750EF}" srcOrd="0" destOrd="0" presId="urn:microsoft.com/office/officeart/2018/5/layout/IconCircleLabelList"/>
    <dgm:cxn modelId="{80957476-DC1E-42F3-B19B-40377561BF56}" type="presOf" srcId="{E8437877-D204-4C01-939A-8554095C1914}" destId="{AFEB0C43-B3CA-47B0-969B-73B05406A080}" srcOrd="0" destOrd="0" presId="urn:microsoft.com/office/officeart/2018/5/layout/IconCircleLabelList"/>
    <dgm:cxn modelId="{060D347D-1B21-4D55-BAE5-3BB039456E1D}" srcId="{EC5D573E-4FC7-4C5A-BCAA-F3C5D2C78E4F}" destId="{E8437877-D204-4C01-939A-8554095C1914}" srcOrd="2" destOrd="0" parTransId="{C886376A-7D76-4341-A638-1B06A29C917F}" sibTransId="{AB272599-0886-40E7-AD31-0F987FB8137E}"/>
    <dgm:cxn modelId="{BC611781-D320-44DB-87E9-939DD812A721}" type="presOf" srcId="{59692874-7307-4663-B729-D93163F6B782}" destId="{8169196C-704B-4751-AD03-BF126548DA4C}" srcOrd="0" destOrd="0" presId="urn:microsoft.com/office/officeart/2018/5/layout/IconCircleLabelList"/>
    <dgm:cxn modelId="{F40BBDCA-D201-4134-B645-EAD7DE0F5B74}" type="presOf" srcId="{78E122BF-CA82-486E-A4B7-565E2A88B623}" destId="{04721F0D-2096-4D63-B74C-B01419D3A33E}" srcOrd="0" destOrd="0" presId="urn:microsoft.com/office/officeart/2018/5/layout/IconCircleLabelList"/>
    <dgm:cxn modelId="{52ADB0B4-D077-4191-90FF-A09FF8095488}" type="presParOf" srcId="{0E15E44D-D99F-4CB3-BA66-F1AF75C750EF}" destId="{77DA900F-8F1C-491F-9FE2-5305FEC03E32}" srcOrd="0" destOrd="0" presId="urn:microsoft.com/office/officeart/2018/5/layout/IconCircleLabelList"/>
    <dgm:cxn modelId="{7B55CA3D-F12D-47C8-9910-BDC7A4E0A301}" type="presParOf" srcId="{77DA900F-8F1C-491F-9FE2-5305FEC03E32}" destId="{E4656F12-2EB3-4BBC-BF9B-BFD0B9D89B8E}" srcOrd="0" destOrd="0" presId="urn:microsoft.com/office/officeart/2018/5/layout/IconCircleLabelList"/>
    <dgm:cxn modelId="{ABFBFA45-70E6-4DFC-8C9D-FA763731F31D}" type="presParOf" srcId="{77DA900F-8F1C-491F-9FE2-5305FEC03E32}" destId="{BCC655E3-C848-474B-ABB9-F17C720FDA36}" srcOrd="1" destOrd="0" presId="urn:microsoft.com/office/officeart/2018/5/layout/IconCircleLabelList"/>
    <dgm:cxn modelId="{095FB65B-BEB4-4267-914C-B1F11F1E25B6}" type="presParOf" srcId="{77DA900F-8F1C-491F-9FE2-5305FEC03E32}" destId="{1094716C-03D9-471C-B2F4-EEB7514AC1A8}" srcOrd="2" destOrd="0" presId="urn:microsoft.com/office/officeart/2018/5/layout/IconCircleLabelList"/>
    <dgm:cxn modelId="{7F30A4CB-2F57-4A4C-8909-43C88A46FDDC}" type="presParOf" srcId="{77DA900F-8F1C-491F-9FE2-5305FEC03E32}" destId="{8169196C-704B-4751-AD03-BF126548DA4C}" srcOrd="3" destOrd="0" presId="urn:microsoft.com/office/officeart/2018/5/layout/IconCircleLabelList"/>
    <dgm:cxn modelId="{973630C3-3037-4C28-89D9-6C45819F7A7B}" type="presParOf" srcId="{0E15E44D-D99F-4CB3-BA66-F1AF75C750EF}" destId="{B315C80D-AA27-449D-8D96-8A59B5BE2968}" srcOrd="1" destOrd="0" presId="urn:microsoft.com/office/officeart/2018/5/layout/IconCircleLabelList"/>
    <dgm:cxn modelId="{46BDAC11-9BEB-40F4-A29C-3B52A91880F7}" type="presParOf" srcId="{0E15E44D-D99F-4CB3-BA66-F1AF75C750EF}" destId="{65686E89-8050-4487-ABD6-5B302B932D6F}" srcOrd="2" destOrd="0" presId="urn:microsoft.com/office/officeart/2018/5/layout/IconCircleLabelList"/>
    <dgm:cxn modelId="{C67251B4-DCC4-47EA-8959-018612B0870D}" type="presParOf" srcId="{65686E89-8050-4487-ABD6-5B302B932D6F}" destId="{D9B04D00-2D81-4C84-A497-C84D3E43A3CA}" srcOrd="0" destOrd="0" presId="urn:microsoft.com/office/officeart/2018/5/layout/IconCircleLabelList"/>
    <dgm:cxn modelId="{1748E4F4-EAA0-4B2B-BCFA-FBB6308C3547}" type="presParOf" srcId="{65686E89-8050-4487-ABD6-5B302B932D6F}" destId="{9B039D0C-BF99-415A-8F79-6AA3E94C92E6}" srcOrd="1" destOrd="0" presId="urn:microsoft.com/office/officeart/2018/5/layout/IconCircleLabelList"/>
    <dgm:cxn modelId="{F875E3F9-E30D-45DD-90A3-622CAD8F2462}" type="presParOf" srcId="{65686E89-8050-4487-ABD6-5B302B932D6F}" destId="{001A22C3-BE9A-47F7-AE1B-25ABEF535766}" srcOrd="2" destOrd="0" presId="urn:microsoft.com/office/officeart/2018/5/layout/IconCircleLabelList"/>
    <dgm:cxn modelId="{C6E0F76B-A1DC-4A26-A6D6-06292AC40406}" type="presParOf" srcId="{65686E89-8050-4487-ABD6-5B302B932D6F}" destId="{04721F0D-2096-4D63-B74C-B01419D3A33E}" srcOrd="3" destOrd="0" presId="urn:microsoft.com/office/officeart/2018/5/layout/IconCircleLabelList"/>
    <dgm:cxn modelId="{1936A6C2-3CAB-4300-9A4A-9CB4F81E8ABF}" type="presParOf" srcId="{0E15E44D-D99F-4CB3-BA66-F1AF75C750EF}" destId="{AB3A58F1-474B-4E62-86ED-C2582491E8D7}" srcOrd="3" destOrd="0" presId="urn:microsoft.com/office/officeart/2018/5/layout/IconCircleLabelList"/>
    <dgm:cxn modelId="{29262CDA-D039-4686-86F3-BCC488E60D6B}" type="presParOf" srcId="{0E15E44D-D99F-4CB3-BA66-F1AF75C750EF}" destId="{26F1F145-AA2F-4757-9955-B3F5C3F825A6}" srcOrd="4" destOrd="0" presId="urn:microsoft.com/office/officeart/2018/5/layout/IconCircleLabelList"/>
    <dgm:cxn modelId="{0513CAF6-088E-414E-BFB0-B1603886A6DA}" type="presParOf" srcId="{26F1F145-AA2F-4757-9955-B3F5C3F825A6}" destId="{2567E126-6C13-4E70-8495-D5E7F1922936}" srcOrd="0" destOrd="0" presId="urn:microsoft.com/office/officeart/2018/5/layout/IconCircleLabelList"/>
    <dgm:cxn modelId="{9427DEAC-BE65-40C8-8A87-9280D006145E}" type="presParOf" srcId="{26F1F145-AA2F-4757-9955-B3F5C3F825A6}" destId="{B06A3710-1A3F-4CEB-ADC3-FBDC84F2B429}" srcOrd="1" destOrd="0" presId="urn:microsoft.com/office/officeart/2018/5/layout/IconCircleLabelList"/>
    <dgm:cxn modelId="{248982F6-563C-4FB4-BAFC-D6BE34ED851D}" type="presParOf" srcId="{26F1F145-AA2F-4757-9955-B3F5C3F825A6}" destId="{87AA59A6-408B-4CDF-95A8-5477BD9277E5}" srcOrd="2" destOrd="0" presId="urn:microsoft.com/office/officeart/2018/5/layout/IconCircleLabelList"/>
    <dgm:cxn modelId="{ECA6EBB8-B606-4D10-8A34-D91A3911C691}" type="presParOf" srcId="{26F1F145-AA2F-4757-9955-B3F5C3F825A6}" destId="{AFEB0C43-B3CA-47B0-969B-73B05406A080}" srcOrd="3" destOrd="0" presId="urn:microsoft.com/office/officeart/2018/5/layout/IconCircleLabelList"/>
    <dgm:cxn modelId="{9851E412-3676-4421-B41E-F22F53621B65}" type="presParOf" srcId="{0E15E44D-D99F-4CB3-BA66-F1AF75C750EF}" destId="{B36BA370-A025-48EE-B96E-7B5F11B3A20E}" srcOrd="5" destOrd="0" presId="urn:microsoft.com/office/officeart/2018/5/layout/IconCircleLabelList"/>
    <dgm:cxn modelId="{FCDC2A11-9503-4FD7-8776-ABC284BB582B}" type="presParOf" srcId="{0E15E44D-D99F-4CB3-BA66-F1AF75C750EF}" destId="{7A3ED5B0-F2F4-4507-A2D9-017036B44F98}" srcOrd="6" destOrd="0" presId="urn:microsoft.com/office/officeart/2018/5/layout/IconCircleLabelList"/>
    <dgm:cxn modelId="{E6079585-272F-4E7A-BCC0-421EA4E75845}" type="presParOf" srcId="{7A3ED5B0-F2F4-4507-A2D9-017036B44F98}" destId="{0E3463AE-A670-450B-97FE-0888ACEBA980}" srcOrd="0" destOrd="0" presId="urn:microsoft.com/office/officeart/2018/5/layout/IconCircleLabelList"/>
    <dgm:cxn modelId="{9E97E4D2-B252-4AFA-8B57-B179F85F2124}" type="presParOf" srcId="{7A3ED5B0-F2F4-4507-A2D9-017036B44F98}" destId="{EB258B74-A624-40DB-A56B-7EF0B4A898E4}" srcOrd="1" destOrd="0" presId="urn:microsoft.com/office/officeart/2018/5/layout/IconCircleLabelList"/>
    <dgm:cxn modelId="{88AFCB72-A1D8-4B8F-80A9-88F67537B800}" type="presParOf" srcId="{7A3ED5B0-F2F4-4507-A2D9-017036B44F98}" destId="{D29F45D1-9568-4A3D-A0CB-BA733AF5944E}" srcOrd="2" destOrd="0" presId="urn:microsoft.com/office/officeart/2018/5/layout/IconCircleLabelList"/>
    <dgm:cxn modelId="{B50DEFAA-2D51-46CD-85FC-41DDF7C55004}" type="presParOf" srcId="{7A3ED5B0-F2F4-4507-A2D9-017036B44F98}" destId="{EEEFC495-8917-47A6-9DA7-887F4FFF27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AEBC87-467D-4C57-A4E9-DFF976CD95F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10D2783-1F6B-4331-9DCB-F59016B7D40A}">
      <dgm:prSet phldrT="[Text]" phldr="0"/>
      <dgm:spPr/>
      <dgm:t>
        <a:bodyPr/>
        <a:lstStyle/>
        <a:p>
          <a:pPr rtl="0"/>
          <a:r>
            <a:rPr lang="en-US"/>
            <a:t>The company's net profit attributable to owners climbed steadily, rising from €3,333.4 in 2020 to €4,671.4 in 2022.</a:t>
          </a:r>
        </a:p>
      </dgm:t>
    </dgm:pt>
    <dgm:pt modelId="{7815F183-E109-4AB6-849B-06B8D9E34BC8}" type="parTrans" cxnId="{E0CDDE0B-805E-4C18-9110-AD253D11D6ED}">
      <dgm:prSet/>
      <dgm:spPr/>
      <dgm:t>
        <a:bodyPr/>
        <a:lstStyle/>
        <a:p>
          <a:endParaRPr lang="en-US"/>
        </a:p>
      </dgm:t>
    </dgm:pt>
    <dgm:pt modelId="{7B7B42C1-3980-4043-AA0A-84B8F955C138}" type="sibTrans" cxnId="{E0CDDE0B-805E-4C18-9110-AD253D11D6ED}">
      <dgm:prSet/>
      <dgm:spPr/>
      <dgm:t>
        <a:bodyPr/>
        <a:lstStyle/>
        <a:p>
          <a:endParaRPr lang="en-US"/>
        </a:p>
      </dgm:t>
    </dgm:pt>
    <dgm:pt modelId="{DCB0E7B5-56E5-4A0D-85BA-9F1D09F539FD}">
      <dgm:prSet phldrT="[Text]" phldr="0"/>
      <dgm:spPr/>
      <dgm:t>
        <a:bodyPr/>
        <a:lstStyle/>
        <a:p>
          <a:pPr rtl="0"/>
          <a:r>
            <a:rPr lang="en-US"/>
            <a:t>Non-controlling interests stayed constant, fluctuating between €3.9 in 2020 and €4.9 in 2022.</a:t>
          </a:r>
        </a:p>
      </dgm:t>
    </dgm:pt>
    <dgm:pt modelId="{3ED6DE04-8C5D-4E02-905B-745121A7250E}" type="parTrans" cxnId="{14FA4A31-9ACE-4A6C-8D6B-5879C57FF62D}">
      <dgm:prSet/>
      <dgm:spPr/>
      <dgm:t>
        <a:bodyPr/>
        <a:lstStyle/>
        <a:p>
          <a:endParaRPr lang="en-US"/>
        </a:p>
      </dgm:t>
    </dgm:pt>
    <dgm:pt modelId="{5D92D2EF-6975-48C0-8696-6A8D2DEC2943}" type="sibTrans" cxnId="{14FA4A31-9ACE-4A6C-8D6B-5879C57FF62D}">
      <dgm:prSet/>
      <dgm:spPr/>
      <dgm:t>
        <a:bodyPr/>
        <a:lstStyle/>
        <a:p>
          <a:endParaRPr lang="en-US"/>
        </a:p>
      </dgm:t>
    </dgm:pt>
    <dgm:pt modelId="{F5935F1D-4FBF-4EB4-AD61-DBA89C6DFEA7}">
      <dgm:prSet phldrT="[Text]" phldr="0"/>
      <dgm:spPr/>
      <dgm:t>
        <a:bodyPr/>
        <a:lstStyle/>
        <a:p>
          <a:pPr rtl="0"/>
          <a:r>
            <a:rPr lang="en-US"/>
            <a:t>Net cash generated by operational operations declined significantly from €6,036.8 in 2020 to €5,139.4 in 2022.</a:t>
          </a:r>
        </a:p>
      </dgm:t>
    </dgm:pt>
    <dgm:pt modelId="{5A65298D-CD81-4B36-9C6B-396F5192A8DB}" type="parTrans" cxnId="{BA7556B7-3362-40DD-BE8E-6C79D3A27242}">
      <dgm:prSet/>
      <dgm:spPr/>
      <dgm:t>
        <a:bodyPr/>
        <a:lstStyle/>
        <a:p>
          <a:endParaRPr lang="en-US"/>
        </a:p>
      </dgm:t>
    </dgm:pt>
    <dgm:pt modelId="{933EFE7A-4935-43D4-91C5-A58AF24EEBE1}" type="sibTrans" cxnId="{BA7556B7-3362-40DD-BE8E-6C79D3A27242}">
      <dgm:prSet/>
      <dgm:spPr/>
      <dgm:t>
        <a:bodyPr/>
        <a:lstStyle/>
        <a:p>
          <a:endParaRPr lang="en-US"/>
        </a:p>
      </dgm:t>
    </dgm:pt>
    <dgm:pt modelId="{35C8389E-4E0F-4AAD-BB2C-3365AC9B0B59}" type="pres">
      <dgm:prSet presAssocID="{B5AEBC87-467D-4C57-A4E9-DFF976CD95F1}" presName="linear" presStyleCnt="0">
        <dgm:presLayoutVars>
          <dgm:animLvl val="lvl"/>
          <dgm:resizeHandles val="exact"/>
        </dgm:presLayoutVars>
      </dgm:prSet>
      <dgm:spPr/>
    </dgm:pt>
    <dgm:pt modelId="{D9119EB6-8AC2-46AF-99BD-5BDD75E94AE7}" type="pres">
      <dgm:prSet presAssocID="{A10D2783-1F6B-4331-9DCB-F59016B7D40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A15222-DE1E-4FD6-A9D5-D84BC9CD1766}" type="pres">
      <dgm:prSet presAssocID="{A10D2783-1F6B-4331-9DCB-F59016B7D40A}" presName="childText" presStyleLbl="revTx" presStyleIdx="0" presStyleCnt="1">
        <dgm:presLayoutVars>
          <dgm:bulletEnabled val="1"/>
        </dgm:presLayoutVars>
      </dgm:prSet>
      <dgm:spPr/>
    </dgm:pt>
    <dgm:pt modelId="{D74C72B4-AF14-4059-B22A-DD6746A2E13F}" type="pres">
      <dgm:prSet presAssocID="{F5935F1D-4FBF-4EB4-AD61-DBA89C6DFEA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CDDE0B-805E-4C18-9110-AD253D11D6ED}" srcId="{B5AEBC87-467D-4C57-A4E9-DFF976CD95F1}" destId="{A10D2783-1F6B-4331-9DCB-F59016B7D40A}" srcOrd="0" destOrd="0" parTransId="{7815F183-E109-4AB6-849B-06B8D9E34BC8}" sibTransId="{7B7B42C1-3980-4043-AA0A-84B8F955C138}"/>
    <dgm:cxn modelId="{70DEF11C-206C-4D4E-A252-22A6BD59F3D7}" type="presOf" srcId="{F5935F1D-4FBF-4EB4-AD61-DBA89C6DFEA7}" destId="{D74C72B4-AF14-4059-B22A-DD6746A2E13F}" srcOrd="0" destOrd="0" presId="urn:microsoft.com/office/officeart/2005/8/layout/vList2"/>
    <dgm:cxn modelId="{14FA4A31-9ACE-4A6C-8D6B-5879C57FF62D}" srcId="{A10D2783-1F6B-4331-9DCB-F59016B7D40A}" destId="{DCB0E7B5-56E5-4A0D-85BA-9F1D09F539FD}" srcOrd="0" destOrd="0" parTransId="{3ED6DE04-8C5D-4E02-905B-745121A7250E}" sibTransId="{5D92D2EF-6975-48C0-8696-6A8D2DEC2943}"/>
    <dgm:cxn modelId="{01691542-8C4B-42CA-974A-CBF818893D4F}" type="presOf" srcId="{DCB0E7B5-56E5-4A0D-85BA-9F1D09F539FD}" destId="{B2A15222-DE1E-4FD6-A9D5-D84BC9CD1766}" srcOrd="0" destOrd="0" presId="urn:microsoft.com/office/officeart/2005/8/layout/vList2"/>
    <dgm:cxn modelId="{CB97147D-324B-435C-ABD1-DE9440764DBB}" type="presOf" srcId="{A10D2783-1F6B-4331-9DCB-F59016B7D40A}" destId="{D9119EB6-8AC2-46AF-99BD-5BDD75E94AE7}" srcOrd="0" destOrd="0" presId="urn:microsoft.com/office/officeart/2005/8/layout/vList2"/>
    <dgm:cxn modelId="{D8918197-B3AF-4F47-8D73-4E3B46857CC1}" type="presOf" srcId="{B5AEBC87-467D-4C57-A4E9-DFF976CD95F1}" destId="{35C8389E-4E0F-4AAD-BB2C-3365AC9B0B59}" srcOrd="0" destOrd="0" presId="urn:microsoft.com/office/officeart/2005/8/layout/vList2"/>
    <dgm:cxn modelId="{BA7556B7-3362-40DD-BE8E-6C79D3A27242}" srcId="{B5AEBC87-467D-4C57-A4E9-DFF976CD95F1}" destId="{F5935F1D-4FBF-4EB4-AD61-DBA89C6DFEA7}" srcOrd="1" destOrd="0" parTransId="{5A65298D-CD81-4B36-9C6B-396F5192A8DB}" sibTransId="{933EFE7A-4935-43D4-91C5-A58AF24EEBE1}"/>
    <dgm:cxn modelId="{BA88B6CE-EB5D-4206-9C6D-1142003B2548}" type="presParOf" srcId="{35C8389E-4E0F-4AAD-BB2C-3365AC9B0B59}" destId="{D9119EB6-8AC2-46AF-99BD-5BDD75E94AE7}" srcOrd="0" destOrd="0" presId="urn:microsoft.com/office/officeart/2005/8/layout/vList2"/>
    <dgm:cxn modelId="{181C0E02-A83D-40B9-9A9C-981B1EAE483C}" type="presParOf" srcId="{35C8389E-4E0F-4AAD-BB2C-3365AC9B0B59}" destId="{B2A15222-DE1E-4FD6-A9D5-D84BC9CD1766}" srcOrd="1" destOrd="0" presId="urn:microsoft.com/office/officeart/2005/8/layout/vList2"/>
    <dgm:cxn modelId="{BC780891-EF3E-4F22-A602-E7ECB539FEA6}" type="presParOf" srcId="{35C8389E-4E0F-4AAD-BB2C-3365AC9B0B59}" destId="{D74C72B4-AF14-4059-B22A-DD6746A2E13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178543-D075-4161-A4AA-CE7204C49F19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56361E2-546B-42EB-BDFD-27F197483193}">
      <dgm:prSet phldr="0"/>
      <dgm:spPr/>
      <dgm:t>
        <a:bodyPr/>
        <a:lstStyle/>
        <a:p>
          <a:pPr rtl="0"/>
          <a:r>
            <a:rPr lang="fr-BE"/>
            <a:t>Encourage </a:t>
          </a:r>
          <a:r>
            <a:rPr lang="fr-BE" err="1"/>
            <a:t>employee</a:t>
          </a:r>
          <a:r>
            <a:rPr lang="fr-BE"/>
            <a:t> </a:t>
          </a:r>
          <a:r>
            <a:rPr lang="fr-BE" err="1"/>
            <a:t>share</a:t>
          </a:r>
          <a:r>
            <a:rPr lang="fr-BE"/>
            <a:t> </a:t>
          </a:r>
          <a:r>
            <a:rPr lang="fr-BE" err="1"/>
            <a:t>ownership</a:t>
          </a:r>
          <a:r>
            <a:rPr lang="fr-BE"/>
            <a:t>:</a:t>
          </a:r>
        </a:p>
      </dgm:t>
    </dgm:pt>
    <dgm:pt modelId="{222BEB85-A367-487D-A401-2206A28B9B37}" type="parTrans" cxnId="{09717C7C-A7E9-431E-B1CA-1C4E1F517A28}">
      <dgm:prSet/>
      <dgm:spPr/>
      <dgm:t>
        <a:bodyPr/>
        <a:lstStyle/>
        <a:p>
          <a:endParaRPr lang="en-US"/>
        </a:p>
      </dgm:t>
    </dgm:pt>
    <dgm:pt modelId="{FBB28915-B9A2-42D2-B2AE-0AFD3D21DAF4}" type="sibTrans" cxnId="{09717C7C-A7E9-431E-B1CA-1C4E1F517A28}">
      <dgm:prSet/>
      <dgm:spPr/>
      <dgm:t>
        <a:bodyPr/>
        <a:lstStyle/>
        <a:p>
          <a:endParaRPr lang="en-US"/>
        </a:p>
      </dgm:t>
    </dgm:pt>
    <dgm:pt modelId="{B3624417-F225-47FB-8591-C36A6ADAACCA}">
      <dgm:prSet/>
      <dgm:spPr/>
      <dgm:t>
        <a:bodyPr/>
        <a:lstStyle/>
        <a:p>
          <a:pPr rtl="0"/>
          <a:r>
            <a:rPr lang="fr-BE" err="1">
              <a:latin typeface="Calibri Light" panose="020F0302020204030204"/>
            </a:rPr>
            <a:t>Improvment</a:t>
          </a:r>
          <a:r>
            <a:rPr lang="fr-BE">
              <a:latin typeface="Calibri Light" panose="020F0302020204030204"/>
            </a:rPr>
            <a:t> of </a:t>
          </a:r>
          <a:r>
            <a:rPr lang="fr-BE" err="1"/>
            <a:t>profitability</a:t>
          </a:r>
          <a:r>
            <a:rPr lang="fr-BE"/>
            <a:t>, </a:t>
          </a:r>
          <a:r>
            <a:rPr lang="fr-BE" err="1"/>
            <a:t>liquidity</a:t>
          </a:r>
          <a:r>
            <a:rPr lang="fr-BE"/>
            <a:t>, and </a:t>
          </a:r>
          <a:r>
            <a:rPr lang="fr-BE" err="1"/>
            <a:t>solvency</a:t>
          </a:r>
          <a:r>
            <a:rPr lang="fr-BE"/>
            <a:t> ratios by </a:t>
          </a:r>
          <a:r>
            <a:rPr lang="fr-BE" err="1"/>
            <a:t>highlighting</a:t>
          </a:r>
          <a:r>
            <a:rPr lang="fr-BE"/>
            <a:t> the important </a:t>
          </a:r>
          <a:r>
            <a:rPr lang="fr-BE" err="1"/>
            <a:t>financial</a:t>
          </a:r>
          <a:r>
            <a:rPr lang="fr-BE"/>
            <a:t> performance </a:t>
          </a:r>
          <a:r>
            <a:rPr lang="fr-BE" err="1"/>
            <a:t>indicators</a:t>
          </a:r>
          <a:r>
            <a:rPr lang="fr-BE">
              <a:latin typeface="Calibri Light" panose="020F0302020204030204"/>
            </a:rPr>
            <a:t>.</a:t>
          </a:r>
          <a:endParaRPr lang="fr-BE"/>
        </a:p>
      </dgm:t>
    </dgm:pt>
    <dgm:pt modelId="{21629A2F-8E56-44C2-A95D-D3DCDAE13D77}" type="parTrans" cxnId="{D65C776C-ED11-44DC-86F3-920B4169F726}">
      <dgm:prSet/>
      <dgm:spPr/>
      <dgm:t>
        <a:bodyPr/>
        <a:lstStyle/>
        <a:p>
          <a:endParaRPr lang="en-US"/>
        </a:p>
      </dgm:t>
    </dgm:pt>
    <dgm:pt modelId="{815E483E-9C6A-4C6E-844D-B2B783210B08}" type="sibTrans" cxnId="{D65C776C-ED11-44DC-86F3-920B4169F726}">
      <dgm:prSet/>
      <dgm:spPr/>
      <dgm:t>
        <a:bodyPr/>
        <a:lstStyle/>
        <a:p>
          <a:endParaRPr lang="en-US"/>
        </a:p>
      </dgm:t>
    </dgm:pt>
    <dgm:pt modelId="{92A75935-721D-4E63-9CEF-6DBA55658737}">
      <dgm:prSet phldr="0"/>
      <dgm:spPr/>
      <dgm:t>
        <a:bodyPr/>
        <a:lstStyle/>
        <a:p>
          <a:pPr rtl="0"/>
          <a:r>
            <a:rPr lang="en-US"/>
            <a:t>Promote sustainable growth</a:t>
          </a:r>
          <a:endParaRPr lang="fr-BE">
            <a:latin typeface="Calibri Light" panose="020F0302020204030204"/>
          </a:endParaRPr>
        </a:p>
      </dgm:t>
    </dgm:pt>
    <dgm:pt modelId="{4F707177-053B-45C9-A85A-B283A3EAC9EC}" type="parTrans" cxnId="{930D9BE5-CB9C-4FBF-8327-35D6492ACD62}">
      <dgm:prSet/>
      <dgm:spPr/>
    </dgm:pt>
    <dgm:pt modelId="{5D379EA4-1178-49DB-B672-87760DC4F30A}" type="sibTrans" cxnId="{930D9BE5-CB9C-4FBF-8327-35D6492ACD62}">
      <dgm:prSet/>
      <dgm:spPr/>
      <dgm:t>
        <a:bodyPr/>
        <a:lstStyle/>
        <a:p>
          <a:endParaRPr lang="en-US"/>
        </a:p>
      </dgm:t>
    </dgm:pt>
    <dgm:pt modelId="{B85DC090-0BE3-4994-8B5C-2688B3114466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Effective</a:t>
          </a:r>
          <a:r>
            <a:rPr lang="en-US"/>
            <a:t> corporate governance.</a:t>
          </a:r>
          <a:endParaRPr lang="fr-BE">
            <a:latin typeface="Calibri Light" panose="020F0302020204030204"/>
          </a:endParaRPr>
        </a:p>
      </dgm:t>
    </dgm:pt>
    <dgm:pt modelId="{96AEB7F5-1B24-48D7-8D91-9316981FB417}" type="parTrans" cxnId="{F1BAD8BD-C20D-407B-B7A4-A8AA0F7726B6}">
      <dgm:prSet/>
      <dgm:spPr/>
    </dgm:pt>
    <dgm:pt modelId="{F67B217C-8140-4C0F-AB0F-4DADE2E7C479}" type="sibTrans" cxnId="{F1BAD8BD-C20D-407B-B7A4-A8AA0F7726B6}">
      <dgm:prSet/>
      <dgm:spPr/>
      <dgm:t>
        <a:bodyPr/>
        <a:lstStyle/>
        <a:p>
          <a:endParaRPr lang="en-US"/>
        </a:p>
      </dgm:t>
    </dgm:pt>
    <dgm:pt modelId="{7C77DA6D-4CC5-4B56-B052-8D609B20F6B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Issuing</a:t>
          </a:r>
          <a:r>
            <a:rPr lang="en-US"/>
            <a:t> integrating pay practices with the company's long-term performance goals</a:t>
          </a:r>
          <a:endParaRPr lang="en-US">
            <a:latin typeface="Calibri Light" panose="020F0302020204030204"/>
          </a:endParaRPr>
        </a:p>
      </dgm:t>
    </dgm:pt>
    <dgm:pt modelId="{019E789C-C506-4858-A4F9-26B5A9C83793}" type="parTrans" cxnId="{4CD58FEF-8797-4E9C-9F9C-71A2BC643664}">
      <dgm:prSet/>
      <dgm:spPr/>
    </dgm:pt>
    <dgm:pt modelId="{144B6970-D862-4DF0-B7A8-3CBD8562D3EF}" type="sibTrans" cxnId="{4CD58FEF-8797-4E9C-9F9C-71A2BC643664}">
      <dgm:prSet/>
      <dgm:spPr/>
      <dgm:t>
        <a:bodyPr/>
        <a:lstStyle/>
        <a:p>
          <a:endParaRPr lang="en-US"/>
        </a:p>
      </dgm:t>
    </dgm:pt>
    <dgm:pt modelId="{EF7F2E92-1FF6-45B0-AA05-BF0B1684750B}" type="pres">
      <dgm:prSet presAssocID="{06178543-D075-4161-A4AA-CE7204C49F19}" presName="diagram" presStyleCnt="0">
        <dgm:presLayoutVars>
          <dgm:dir/>
          <dgm:resizeHandles val="exact"/>
        </dgm:presLayoutVars>
      </dgm:prSet>
      <dgm:spPr/>
    </dgm:pt>
    <dgm:pt modelId="{DC6F4762-E973-4887-83DA-3E0C82C0FEC8}" type="pres">
      <dgm:prSet presAssocID="{A56361E2-546B-42EB-BDFD-27F197483193}" presName="node" presStyleLbl="node1" presStyleIdx="0" presStyleCnt="5">
        <dgm:presLayoutVars>
          <dgm:bulletEnabled val="1"/>
        </dgm:presLayoutVars>
      </dgm:prSet>
      <dgm:spPr/>
    </dgm:pt>
    <dgm:pt modelId="{97A99E1C-6FF7-4604-8E9F-D89CD6CC1D14}" type="pres">
      <dgm:prSet presAssocID="{FBB28915-B9A2-42D2-B2AE-0AFD3D21DAF4}" presName="sibTrans" presStyleCnt="0"/>
      <dgm:spPr/>
    </dgm:pt>
    <dgm:pt modelId="{24B71FAC-DBC0-4285-8EB1-47FBD85462A0}" type="pres">
      <dgm:prSet presAssocID="{B3624417-F225-47FB-8591-C36A6ADAACCA}" presName="node" presStyleLbl="node1" presStyleIdx="1" presStyleCnt="5">
        <dgm:presLayoutVars>
          <dgm:bulletEnabled val="1"/>
        </dgm:presLayoutVars>
      </dgm:prSet>
      <dgm:spPr/>
    </dgm:pt>
    <dgm:pt modelId="{368CAAA6-8016-42CD-85BB-9CD92121EE7B}" type="pres">
      <dgm:prSet presAssocID="{815E483E-9C6A-4C6E-844D-B2B783210B08}" presName="sibTrans" presStyleCnt="0"/>
      <dgm:spPr/>
    </dgm:pt>
    <dgm:pt modelId="{21D25D8A-ED3D-4897-A926-03EB415C5B2F}" type="pres">
      <dgm:prSet presAssocID="{92A75935-721D-4E63-9CEF-6DBA55658737}" presName="node" presStyleLbl="node1" presStyleIdx="2" presStyleCnt="5">
        <dgm:presLayoutVars>
          <dgm:bulletEnabled val="1"/>
        </dgm:presLayoutVars>
      </dgm:prSet>
      <dgm:spPr/>
    </dgm:pt>
    <dgm:pt modelId="{CBCF2EED-6159-45C6-BC8C-0E95C821A60A}" type="pres">
      <dgm:prSet presAssocID="{5D379EA4-1178-49DB-B672-87760DC4F30A}" presName="sibTrans" presStyleCnt="0"/>
      <dgm:spPr/>
    </dgm:pt>
    <dgm:pt modelId="{9FD53242-2AD3-4822-999A-893483EA91BA}" type="pres">
      <dgm:prSet presAssocID="{B85DC090-0BE3-4994-8B5C-2688B3114466}" presName="node" presStyleLbl="node1" presStyleIdx="3" presStyleCnt="5">
        <dgm:presLayoutVars>
          <dgm:bulletEnabled val="1"/>
        </dgm:presLayoutVars>
      </dgm:prSet>
      <dgm:spPr/>
    </dgm:pt>
    <dgm:pt modelId="{BAF0455C-60E8-4341-BA34-48B8691351B6}" type="pres">
      <dgm:prSet presAssocID="{F67B217C-8140-4C0F-AB0F-4DADE2E7C479}" presName="sibTrans" presStyleCnt="0"/>
      <dgm:spPr/>
    </dgm:pt>
    <dgm:pt modelId="{22F9C301-0AF5-4EAD-86D9-EF65E26BFA53}" type="pres">
      <dgm:prSet presAssocID="{7C77DA6D-4CC5-4B56-B052-8D609B20F6BA}" presName="node" presStyleLbl="node1" presStyleIdx="4" presStyleCnt="5">
        <dgm:presLayoutVars>
          <dgm:bulletEnabled val="1"/>
        </dgm:presLayoutVars>
      </dgm:prSet>
      <dgm:spPr/>
    </dgm:pt>
  </dgm:ptLst>
  <dgm:cxnLst>
    <dgm:cxn modelId="{A5A61B4C-D30D-4653-A855-42A1FE1EF15D}" type="presOf" srcId="{A56361E2-546B-42EB-BDFD-27F197483193}" destId="{DC6F4762-E973-4887-83DA-3E0C82C0FEC8}" srcOrd="0" destOrd="0" presId="urn:microsoft.com/office/officeart/2005/8/layout/default"/>
    <dgm:cxn modelId="{D65C776C-ED11-44DC-86F3-920B4169F726}" srcId="{06178543-D075-4161-A4AA-CE7204C49F19}" destId="{B3624417-F225-47FB-8591-C36A6ADAACCA}" srcOrd="1" destOrd="0" parTransId="{21629A2F-8E56-44C2-A95D-D3DCDAE13D77}" sibTransId="{815E483E-9C6A-4C6E-844D-B2B783210B08}"/>
    <dgm:cxn modelId="{09717C7C-A7E9-431E-B1CA-1C4E1F517A28}" srcId="{06178543-D075-4161-A4AA-CE7204C49F19}" destId="{A56361E2-546B-42EB-BDFD-27F197483193}" srcOrd="0" destOrd="0" parTransId="{222BEB85-A367-487D-A401-2206A28B9B37}" sibTransId="{FBB28915-B9A2-42D2-B2AE-0AFD3D21DAF4}"/>
    <dgm:cxn modelId="{4AB4DB80-8D7D-4A75-A05E-F38E1609C7DF}" type="presOf" srcId="{7C77DA6D-4CC5-4B56-B052-8D609B20F6BA}" destId="{22F9C301-0AF5-4EAD-86D9-EF65E26BFA53}" srcOrd="0" destOrd="0" presId="urn:microsoft.com/office/officeart/2005/8/layout/default"/>
    <dgm:cxn modelId="{F1BAD8BD-C20D-407B-B7A4-A8AA0F7726B6}" srcId="{06178543-D075-4161-A4AA-CE7204C49F19}" destId="{B85DC090-0BE3-4994-8B5C-2688B3114466}" srcOrd="3" destOrd="0" parTransId="{96AEB7F5-1B24-48D7-8D91-9316981FB417}" sibTransId="{F67B217C-8140-4C0F-AB0F-4DADE2E7C479}"/>
    <dgm:cxn modelId="{CE31D5D2-9016-4E7C-BB0B-7D06DCC53E4F}" type="presOf" srcId="{B85DC090-0BE3-4994-8B5C-2688B3114466}" destId="{9FD53242-2AD3-4822-999A-893483EA91BA}" srcOrd="0" destOrd="0" presId="urn:microsoft.com/office/officeart/2005/8/layout/default"/>
    <dgm:cxn modelId="{1E9EE4D2-F2A5-47DC-87A2-D3FA2A4EEF1D}" type="presOf" srcId="{B3624417-F225-47FB-8591-C36A6ADAACCA}" destId="{24B71FAC-DBC0-4285-8EB1-47FBD85462A0}" srcOrd="0" destOrd="0" presId="urn:microsoft.com/office/officeart/2005/8/layout/default"/>
    <dgm:cxn modelId="{5474F1E4-08B3-4280-AA7C-6FD8CA1D0093}" type="presOf" srcId="{06178543-D075-4161-A4AA-CE7204C49F19}" destId="{EF7F2E92-1FF6-45B0-AA05-BF0B1684750B}" srcOrd="0" destOrd="0" presId="urn:microsoft.com/office/officeart/2005/8/layout/default"/>
    <dgm:cxn modelId="{930D9BE5-CB9C-4FBF-8327-35D6492ACD62}" srcId="{06178543-D075-4161-A4AA-CE7204C49F19}" destId="{92A75935-721D-4E63-9CEF-6DBA55658737}" srcOrd="2" destOrd="0" parTransId="{4F707177-053B-45C9-A85A-B283A3EAC9EC}" sibTransId="{5D379EA4-1178-49DB-B672-87760DC4F30A}"/>
    <dgm:cxn modelId="{4CD58FEF-8797-4E9C-9F9C-71A2BC643664}" srcId="{06178543-D075-4161-A4AA-CE7204C49F19}" destId="{7C77DA6D-4CC5-4B56-B052-8D609B20F6BA}" srcOrd="4" destOrd="0" parTransId="{019E789C-C506-4858-A4F9-26B5A9C83793}" sibTransId="{144B6970-D862-4DF0-B7A8-3CBD8562D3EF}"/>
    <dgm:cxn modelId="{E3C63EFB-63F5-4ECC-92E7-13A4986BFD0A}" type="presOf" srcId="{92A75935-721D-4E63-9CEF-6DBA55658737}" destId="{21D25D8A-ED3D-4897-A926-03EB415C5B2F}" srcOrd="0" destOrd="0" presId="urn:microsoft.com/office/officeart/2005/8/layout/default"/>
    <dgm:cxn modelId="{CCB70B12-2FB5-4DB6-ABF4-DC5AFB716614}" type="presParOf" srcId="{EF7F2E92-1FF6-45B0-AA05-BF0B1684750B}" destId="{DC6F4762-E973-4887-83DA-3E0C82C0FEC8}" srcOrd="0" destOrd="0" presId="urn:microsoft.com/office/officeart/2005/8/layout/default"/>
    <dgm:cxn modelId="{2DBEB4A7-DF00-4F01-91AE-710AD1A6097F}" type="presParOf" srcId="{EF7F2E92-1FF6-45B0-AA05-BF0B1684750B}" destId="{97A99E1C-6FF7-4604-8E9F-D89CD6CC1D14}" srcOrd="1" destOrd="0" presId="urn:microsoft.com/office/officeart/2005/8/layout/default"/>
    <dgm:cxn modelId="{E30CDF34-4285-469C-B551-A8454CDECB20}" type="presParOf" srcId="{EF7F2E92-1FF6-45B0-AA05-BF0B1684750B}" destId="{24B71FAC-DBC0-4285-8EB1-47FBD85462A0}" srcOrd="2" destOrd="0" presId="urn:microsoft.com/office/officeart/2005/8/layout/default"/>
    <dgm:cxn modelId="{D25900DF-8CDA-4590-AA70-86C5966BB038}" type="presParOf" srcId="{EF7F2E92-1FF6-45B0-AA05-BF0B1684750B}" destId="{368CAAA6-8016-42CD-85BB-9CD92121EE7B}" srcOrd="3" destOrd="0" presId="urn:microsoft.com/office/officeart/2005/8/layout/default"/>
    <dgm:cxn modelId="{2B768243-97DD-4806-8E83-E4C0ADBEB80B}" type="presParOf" srcId="{EF7F2E92-1FF6-45B0-AA05-BF0B1684750B}" destId="{21D25D8A-ED3D-4897-A926-03EB415C5B2F}" srcOrd="4" destOrd="0" presId="urn:microsoft.com/office/officeart/2005/8/layout/default"/>
    <dgm:cxn modelId="{9260F6B0-BA74-43D2-AB3F-61B15ABBD88D}" type="presParOf" srcId="{EF7F2E92-1FF6-45B0-AA05-BF0B1684750B}" destId="{CBCF2EED-6159-45C6-BC8C-0E95C821A60A}" srcOrd="5" destOrd="0" presId="urn:microsoft.com/office/officeart/2005/8/layout/default"/>
    <dgm:cxn modelId="{FC5C17D6-137C-4BD2-AA4E-E2EE30C05DBE}" type="presParOf" srcId="{EF7F2E92-1FF6-45B0-AA05-BF0B1684750B}" destId="{9FD53242-2AD3-4822-999A-893483EA91BA}" srcOrd="6" destOrd="0" presId="urn:microsoft.com/office/officeart/2005/8/layout/default"/>
    <dgm:cxn modelId="{3A31DF2B-8AAA-400B-A7C4-C0884F804909}" type="presParOf" srcId="{EF7F2E92-1FF6-45B0-AA05-BF0B1684750B}" destId="{BAF0455C-60E8-4341-BA34-48B8691351B6}" srcOrd="7" destOrd="0" presId="urn:microsoft.com/office/officeart/2005/8/layout/default"/>
    <dgm:cxn modelId="{659DDD33-3338-4636-8F0C-9B7259EEF592}" type="presParOf" srcId="{EF7F2E92-1FF6-45B0-AA05-BF0B1684750B}" destId="{22F9C301-0AF5-4EAD-86D9-EF65E26BFA5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F4DB-B855-4163-BAC9-B61A3D48D90B}">
      <dsp:nvSpPr>
        <dsp:cNvPr id="0" name=""/>
        <dsp:cNvSpPr/>
      </dsp:nvSpPr>
      <dsp:spPr>
        <a:xfrm>
          <a:off x="0" y="423802"/>
          <a:ext cx="2597467" cy="1649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917B7-DA5A-465B-90E1-8F37517AFB9F}">
      <dsp:nvSpPr>
        <dsp:cNvPr id="0" name=""/>
        <dsp:cNvSpPr/>
      </dsp:nvSpPr>
      <dsp:spPr>
        <a:xfrm>
          <a:off x="288607" y="697979"/>
          <a:ext cx="2597467" cy="1649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 err="1"/>
            <a:t>Interest</a:t>
          </a:r>
          <a:r>
            <a:rPr lang="fr-FR" sz="2300" b="1" kern="1200"/>
            <a:t> </a:t>
          </a:r>
          <a:r>
            <a:rPr lang="fr-FR" sz="2300" b="1" kern="1200" err="1"/>
            <a:t>Coverage</a:t>
          </a:r>
          <a:r>
            <a:rPr lang="fr-FR" sz="2300" b="1" kern="1200">
              <a:latin typeface="Calibri Light" panose="020F0302020204030204"/>
            </a:rPr>
            <a:t>*:</a:t>
          </a:r>
          <a:r>
            <a:rPr lang="fr-FR" sz="2300" i="1" kern="1200"/>
            <a:t>  </a:t>
          </a:r>
          <a:r>
            <a:rPr lang="fr-FR" sz="2300" i="1" kern="1200">
              <a:latin typeface="Calibri Light" panose="020F0302020204030204"/>
            </a:rPr>
            <a:t>103,35</a:t>
          </a:r>
          <a:endParaRPr lang="en-US" sz="2300" kern="1200"/>
        </a:p>
      </dsp:txBody>
      <dsp:txXfrm>
        <a:off x="336916" y="746288"/>
        <a:ext cx="2500849" cy="1552773"/>
      </dsp:txXfrm>
    </dsp:sp>
    <dsp:sp modelId="{520F74BC-A965-46B3-9B9C-5462BD9FD36B}">
      <dsp:nvSpPr>
        <dsp:cNvPr id="0" name=""/>
        <dsp:cNvSpPr/>
      </dsp:nvSpPr>
      <dsp:spPr>
        <a:xfrm>
          <a:off x="3174682" y="423802"/>
          <a:ext cx="2597467" cy="1649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764BB-D966-4377-BE12-BD149E8F724C}">
      <dsp:nvSpPr>
        <dsp:cNvPr id="0" name=""/>
        <dsp:cNvSpPr/>
      </dsp:nvSpPr>
      <dsp:spPr>
        <a:xfrm>
          <a:off x="3463290" y="697979"/>
          <a:ext cx="2597467" cy="1649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/>
            <a:t>Multiple </a:t>
          </a:r>
          <a:r>
            <a:rPr lang="fr-FR" sz="2300" b="1" kern="1200" err="1"/>
            <a:t>Discriminate</a:t>
          </a:r>
          <a:r>
            <a:rPr lang="fr-FR" sz="2300" b="1" kern="1200"/>
            <a:t> </a:t>
          </a:r>
          <a:r>
            <a:rPr lang="fr-FR" sz="2300" b="1" kern="1200" err="1"/>
            <a:t>Analysis</a:t>
          </a:r>
          <a:r>
            <a:rPr lang="fr-FR" sz="2300" kern="1200"/>
            <a:t> </a:t>
          </a:r>
          <a:r>
            <a:rPr lang="fr-FR" sz="2300" kern="1200">
              <a:latin typeface="Calibri Light" panose="020F0302020204030204"/>
            </a:rPr>
            <a:t>: Z-score =7,892</a:t>
          </a:r>
          <a:r>
            <a:rPr lang="fr-FR" sz="2300" kern="1200"/>
            <a:t> &gt;2,99</a:t>
          </a:r>
          <a:endParaRPr lang="en-US" sz="2300" kern="1200"/>
        </a:p>
      </dsp:txBody>
      <dsp:txXfrm>
        <a:off x="3511599" y="746288"/>
        <a:ext cx="2500849" cy="1552773"/>
      </dsp:txXfrm>
    </dsp:sp>
    <dsp:sp modelId="{C53D502B-01A2-4438-A5E3-6467084DCF45}">
      <dsp:nvSpPr>
        <dsp:cNvPr id="0" name=""/>
        <dsp:cNvSpPr/>
      </dsp:nvSpPr>
      <dsp:spPr>
        <a:xfrm>
          <a:off x="6349365" y="423802"/>
          <a:ext cx="2597467" cy="1649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7E8B8-C25F-435F-BAEE-772AC5A16966}">
      <dsp:nvSpPr>
        <dsp:cNvPr id="0" name=""/>
        <dsp:cNvSpPr/>
      </dsp:nvSpPr>
      <dsp:spPr>
        <a:xfrm>
          <a:off x="6637972" y="697979"/>
          <a:ext cx="2597467" cy="1649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"/>
              <a:ea typeface="Calibri"/>
              <a:cs typeface="Calibri"/>
            </a:rPr>
            <a:t>Credit score</a:t>
          </a:r>
          <a:r>
            <a:rPr lang="en-US" sz="2300" b="1" kern="1200">
              <a:latin typeface="Calibri Light" panose="020F0302020204030204"/>
            </a:rPr>
            <a:t> :</a:t>
          </a:r>
          <a:r>
            <a:rPr lang="en-US" sz="2300" b="0" kern="1200">
              <a:latin typeface="Calibri Light" panose="020F0302020204030204"/>
            </a:rPr>
            <a:t> AA for S&amp;P and Aa1 for Moody's</a:t>
          </a:r>
        </a:p>
      </dsp:txBody>
      <dsp:txXfrm>
        <a:off x="6686281" y="746288"/>
        <a:ext cx="2500849" cy="1552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56F12-2EB3-4BBC-BF9B-BFD0B9D89B8E}">
      <dsp:nvSpPr>
        <dsp:cNvPr id="0" name=""/>
        <dsp:cNvSpPr/>
      </dsp:nvSpPr>
      <dsp:spPr>
        <a:xfrm>
          <a:off x="215979" y="124614"/>
          <a:ext cx="666949" cy="66694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655E3-C848-474B-ABB9-F17C720FDA36}">
      <dsp:nvSpPr>
        <dsp:cNvPr id="0" name=""/>
        <dsp:cNvSpPr/>
      </dsp:nvSpPr>
      <dsp:spPr>
        <a:xfrm>
          <a:off x="358116" y="266751"/>
          <a:ext cx="382675" cy="3826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9196C-704B-4751-AD03-BF126548DA4C}">
      <dsp:nvSpPr>
        <dsp:cNvPr id="0" name=""/>
        <dsp:cNvSpPr/>
      </dsp:nvSpPr>
      <dsp:spPr>
        <a:xfrm>
          <a:off x="2774" y="999302"/>
          <a:ext cx="1093359" cy="62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Property, plant, and equipment required significant capital investments, leading to negative cash flows from investing operations.</a:t>
          </a:r>
        </a:p>
      </dsp:txBody>
      <dsp:txXfrm>
        <a:off x="2774" y="999302"/>
        <a:ext cx="1093359" cy="628681"/>
      </dsp:txXfrm>
    </dsp:sp>
    <dsp:sp modelId="{D9B04D00-2D81-4C84-A497-C84D3E43A3CA}">
      <dsp:nvSpPr>
        <dsp:cNvPr id="0" name=""/>
        <dsp:cNvSpPr/>
      </dsp:nvSpPr>
      <dsp:spPr>
        <a:xfrm>
          <a:off x="1500676" y="124614"/>
          <a:ext cx="666949" cy="66694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39D0C-BF99-415A-8F79-6AA3E94C92E6}">
      <dsp:nvSpPr>
        <dsp:cNvPr id="0" name=""/>
        <dsp:cNvSpPr/>
      </dsp:nvSpPr>
      <dsp:spPr>
        <a:xfrm>
          <a:off x="1642813" y="266751"/>
          <a:ext cx="382675" cy="382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21F0D-2096-4D63-B74C-B01419D3A33E}">
      <dsp:nvSpPr>
        <dsp:cNvPr id="0" name=""/>
        <dsp:cNvSpPr/>
      </dsp:nvSpPr>
      <dsp:spPr>
        <a:xfrm>
          <a:off x="1287471" y="999302"/>
          <a:ext cx="1093359" cy="62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Shareholders received dividend payments, and different effects were felt from capital gains and treasury share trades.</a:t>
          </a:r>
        </a:p>
      </dsp:txBody>
      <dsp:txXfrm>
        <a:off x="1287471" y="999302"/>
        <a:ext cx="1093359" cy="628681"/>
      </dsp:txXfrm>
    </dsp:sp>
    <dsp:sp modelId="{2567E126-6C13-4E70-8495-D5E7F1922936}">
      <dsp:nvSpPr>
        <dsp:cNvPr id="0" name=""/>
        <dsp:cNvSpPr/>
      </dsp:nvSpPr>
      <dsp:spPr>
        <a:xfrm>
          <a:off x="2785374" y="124614"/>
          <a:ext cx="666949" cy="66694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A3710-1A3F-4CEB-ADC3-FBDC84F2B429}">
      <dsp:nvSpPr>
        <dsp:cNvPr id="0" name=""/>
        <dsp:cNvSpPr/>
      </dsp:nvSpPr>
      <dsp:spPr>
        <a:xfrm>
          <a:off x="2927510" y="266751"/>
          <a:ext cx="382675" cy="382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B0C43-B3CA-47B0-969B-73B05406A080}">
      <dsp:nvSpPr>
        <dsp:cNvPr id="0" name=""/>
        <dsp:cNvSpPr/>
      </dsp:nvSpPr>
      <dsp:spPr>
        <a:xfrm>
          <a:off x="2572168" y="999302"/>
          <a:ext cx="1093359" cy="62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Cash flows were impacted by the repayment of short-term debt and the mixed issuance and repayment of long-term debt.</a:t>
          </a:r>
        </a:p>
      </dsp:txBody>
      <dsp:txXfrm>
        <a:off x="2572168" y="999302"/>
        <a:ext cx="1093359" cy="628681"/>
      </dsp:txXfrm>
    </dsp:sp>
    <dsp:sp modelId="{0E3463AE-A670-450B-97FE-0888ACEBA980}">
      <dsp:nvSpPr>
        <dsp:cNvPr id="0" name=""/>
        <dsp:cNvSpPr/>
      </dsp:nvSpPr>
      <dsp:spPr>
        <a:xfrm>
          <a:off x="4070071" y="124614"/>
          <a:ext cx="666949" cy="66694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58B74-A624-40DB-A56B-7EF0B4A898E4}">
      <dsp:nvSpPr>
        <dsp:cNvPr id="0" name=""/>
        <dsp:cNvSpPr/>
      </dsp:nvSpPr>
      <dsp:spPr>
        <a:xfrm>
          <a:off x="4212208" y="266751"/>
          <a:ext cx="382675" cy="3826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FC495-8917-47A6-9DA7-887F4FFF27DC}">
      <dsp:nvSpPr>
        <dsp:cNvPr id="0" name=""/>
        <dsp:cNvSpPr/>
      </dsp:nvSpPr>
      <dsp:spPr>
        <a:xfrm>
          <a:off x="3856866" y="999302"/>
          <a:ext cx="1093359" cy="62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Each year, the change in cash and cash equivalents was negative, meaning less cash was available.</a:t>
          </a:r>
        </a:p>
      </dsp:txBody>
      <dsp:txXfrm>
        <a:off x="3856866" y="999302"/>
        <a:ext cx="1093359" cy="6286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19EB6-8AC2-46AF-99BD-5BDD75E94AE7}">
      <dsp:nvSpPr>
        <dsp:cNvPr id="0" name=""/>
        <dsp:cNvSpPr/>
      </dsp:nvSpPr>
      <dsp:spPr>
        <a:xfrm>
          <a:off x="0" y="83393"/>
          <a:ext cx="6263640" cy="21411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company's net profit attributable to owners climbed steadily, rising from €3,333.4 in 2020 to €4,671.4 in 2022.</a:t>
          </a:r>
        </a:p>
      </dsp:txBody>
      <dsp:txXfrm>
        <a:off x="104520" y="187913"/>
        <a:ext cx="6054600" cy="1932060"/>
      </dsp:txXfrm>
    </dsp:sp>
    <dsp:sp modelId="{B2A15222-DE1E-4FD6-A9D5-D84BC9CD1766}">
      <dsp:nvSpPr>
        <dsp:cNvPr id="0" name=""/>
        <dsp:cNvSpPr/>
      </dsp:nvSpPr>
      <dsp:spPr>
        <a:xfrm>
          <a:off x="0" y="2224493"/>
          <a:ext cx="6263640" cy="105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Non-controlling interests stayed constant, fluctuating between €3.9 in 2020 and €4.9 in 2022.</a:t>
          </a:r>
        </a:p>
      </dsp:txBody>
      <dsp:txXfrm>
        <a:off x="0" y="2224493"/>
        <a:ext cx="6263640" cy="1055700"/>
      </dsp:txXfrm>
    </dsp:sp>
    <dsp:sp modelId="{D74C72B4-AF14-4059-B22A-DD6746A2E13F}">
      <dsp:nvSpPr>
        <dsp:cNvPr id="0" name=""/>
        <dsp:cNvSpPr/>
      </dsp:nvSpPr>
      <dsp:spPr>
        <a:xfrm>
          <a:off x="0" y="3280193"/>
          <a:ext cx="6263640" cy="21411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Net cash generated by operational operations declined significantly from €6,036.8 in 2020 to €5,139.4 in 2022.</a:t>
          </a:r>
        </a:p>
      </dsp:txBody>
      <dsp:txXfrm>
        <a:off x="104520" y="3384713"/>
        <a:ext cx="6054600" cy="19320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F4762-E973-4887-83DA-3E0C82C0FEC8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200" kern="1200"/>
            <a:t>Encourage </a:t>
          </a:r>
          <a:r>
            <a:rPr lang="fr-BE" sz="2200" kern="1200" err="1"/>
            <a:t>employee</a:t>
          </a:r>
          <a:r>
            <a:rPr lang="fr-BE" sz="2200" kern="1200"/>
            <a:t> </a:t>
          </a:r>
          <a:r>
            <a:rPr lang="fr-BE" sz="2200" kern="1200" err="1"/>
            <a:t>share</a:t>
          </a:r>
          <a:r>
            <a:rPr lang="fr-BE" sz="2200" kern="1200"/>
            <a:t> </a:t>
          </a:r>
          <a:r>
            <a:rPr lang="fr-BE" sz="2200" kern="1200" err="1"/>
            <a:t>ownership</a:t>
          </a:r>
          <a:r>
            <a:rPr lang="fr-BE" sz="2200" kern="1200"/>
            <a:t>:</a:t>
          </a:r>
        </a:p>
      </dsp:txBody>
      <dsp:txXfrm>
        <a:off x="0" y="39687"/>
        <a:ext cx="3286125" cy="1971675"/>
      </dsp:txXfrm>
    </dsp:sp>
    <dsp:sp modelId="{24B71FAC-DBC0-4285-8EB1-47FBD85462A0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200" kern="1200" err="1">
              <a:latin typeface="Calibri Light" panose="020F0302020204030204"/>
            </a:rPr>
            <a:t>Improvment</a:t>
          </a:r>
          <a:r>
            <a:rPr lang="fr-BE" sz="2200" kern="1200">
              <a:latin typeface="Calibri Light" panose="020F0302020204030204"/>
            </a:rPr>
            <a:t> of </a:t>
          </a:r>
          <a:r>
            <a:rPr lang="fr-BE" sz="2200" kern="1200" err="1"/>
            <a:t>profitability</a:t>
          </a:r>
          <a:r>
            <a:rPr lang="fr-BE" sz="2200" kern="1200"/>
            <a:t>, </a:t>
          </a:r>
          <a:r>
            <a:rPr lang="fr-BE" sz="2200" kern="1200" err="1"/>
            <a:t>liquidity</a:t>
          </a:r>
          <a:r>
            <a:rPr lang="fr-BE" sz="2200" kern="1200"/>
            <a:t>, and </a:t>
          </a:r>
          <a:r>
            <a:rPr lang="fr-BE" sz="2200" kern="1200" err="1"/>
            <a:t>solvency</a:t>
          </a:r>
          <a:r>
            <a:rPr lang="fr-BE" sz="2200" kern="1200"/>
            <a:t> ratios by </a:t>
          </a:r>
          <a:r>
            <a:rPr lang="fr-BE" sz="2200" kern="1200" err="1"/>
            <a:t>highlighting</a:t>
          </a:r>
          <a:r>
            <a:rPr lang="fr-BE" sz="2200" kern="1200"/>
            <a:t> the important </a:t>
          </a:r>
          <a:r>
            <a:rPr lang="fr-BE" sz="2200" kern="1200" err="1"/>
            <a:t>financial</a:t>
          </a:r>
          <a:r>
            <a:rPr lang="fr-BE" sz="2200" kern="1200"/>
            <a:t> performance </a:t>
          </a:r>
          <a:r>
            <a:rPr lang="fr-BE" sz="2200" kern="1200" err="1"/>
            <a:t>indicators</a:t>
          </a:r>
          <a:r>
            <a:rPr lang="fr-BE" sz="2200" kern="1200">
              <a:latin typeface="Calibri Light" panose="020F0302020204030204"/>
            </a:rPr>
            <a:t>.</a:t>
          </a:r>
          <a:endParaRPr lang="fr-BE" sz="2200" kern="1200"/>
        </a:p>
      </dsp:txBody>
      <dsp:txXfrm>
        <a:off x="3614737" y="39687"/>
        <a:ext cx="3286125" cy="1971675"/>
      </dsp:txXfrm>
    </dsp:sp>
    <dsp:sp modelId="{21D25D8A-ED3D-4897-A926-03EB415C5B2F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Promote sustainable growth</a:t>
          </a:r>
          <a:endParaRPr lang="fr-BE" sz="2200" kern="1200">
            <a:latin typeface="Calibri Light" panose="020F0302020204030204"/>
          </a:endParaRPr>
        </a:p>
      </dsp:txBody>
      <dsp:txXfrm>
        <a:off x="7229475" y="39687"/>
        <a:ext cx="3286125" cy="1971675"/>
      </dsp:txXfrm>
    </dsp:sp>
    <dsp:sp modelId="{9FD53242-2AD3-4822-999A-893483EA91BA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Effective</a:t>
          </a:r>
          <a:r>
            <a:rPr lang="en-US" sz="2200" kern="1200"/>
            <a:t> corporate governance.</a:t>
          </a:r>
          <a:endParaRPr lang="fr-BE" sz="2200" kern="1200">
            <a:latin typeface="Calibri Light" panose="020F0302020204030204"/>
          </a:endParaRPr>
        </a:p>
      </dsp:txBody>
      <dsp:txXfrm>
        <a:off x="1807368" y="2339975"/>
        <a:ext cx="3286125" cy="1971675"/>
      </dsp:txXfrm>
    </dsp:sp>
    <dsp:sp modelId="{22F9C301-0AF5-4EAD-86D9-EF65E26BFA53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Issuing</a:t>
          </a:r>
          <a:r>
            <a:rPr lang="en-US" sz="2200" kern="1200"/>
            <a:t> integrating pay practices with the company's long-term performance goals</a:t>
          </a:r>
          <a:endParaRPr lang="en-US" sz="2200" kern="1200">
            <a:latin typeface="Calibri Light" panose="020F0302020204030204"/>
          </a:endParaRP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87EFE-9498-DC63-59CF-7283BE9FB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795891-3C4B-CB7F-9D8E-1EEBC3F93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50433C-DE8E-2047-7778-39ADAE3F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2D6614-66A7-A15A-BB3C-667FF9257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5793-A214-05DF-E412-04D54BE3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947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1B7FB-6BB4-755A-B3BA-A2D4E387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38BD93-DF66-0624-D7C6-FB27AA719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97C20B-E3FF-3051-EA4C-CFAA232B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F8B2F6-52C3-7237-5086-654AF8A6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6494D0-CAE2-5A4A-9C21-C9A46F88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1700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14D9E0-2425-27EB-47B7-D80F34D310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157FC8-27CC-840B-22A8-84F8B58F9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D474EB-7EE8-9384-652F-F7B8B6948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EAE759-09C3-C5A5-8415-199963BD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97EBBF-45AD-CC9A-6A70-2320592D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971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FBB23C-90A1-5BBD-2C80-53BCA950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0DD80F-9804-F9FE-9899-377BFF061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B72661-40F5-D834-7162-95CFFED3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85CA5F-2B18-FEEF-7A31-AC85065C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7339AC-4287-D1D8-B031-6226DEE5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95100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EC106-E804-972E-DA4C-E2B86C45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84E2F3-3F52-2B0C-D095-39FA9469C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9364E0-5751-E0DC-F7F6-53992CD57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C1F7BF-3B49-115E-3DC3-25D7E507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E430C2-8945-8EDD-C38C-C26ACC44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1698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FD4CD-07D0-4F19-8286-599FBC56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187483-0359-7CDA-561D-1F36DC8BF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50BD1E-A6A1-F27D-8D0B-4339E8B90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8A2598-7C8F-7D6D-B505-A82866A7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F2501E-1D10-BB0B-29AA-03D035A5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813096-36C7-3B1B-0C70-13692A09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835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9E6760-3FE5-29A7-238C-335B82D6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E1A0B0-B597-82A9-E1E3-B0218EE32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D95617B-99BD-18BA-2D64-87A36D1E9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840835E-049F-15D0-A1A4-7C0FC584F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E32B20D-8706-9131-0247-88AE3D527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70D5DFB-6669-D257-B063-2B994C27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2274FFB-5BFD-18C5-4D14-1E558CDA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189DE25-F426-0FD3-0190-D6DC3B44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7653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31C19-50A5-FF49-837E-B342E1A4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025313-D722-F14F-E897-2A83AF76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2D8B27-0A46-28C5-C3DD-F8F24C3CC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DEC236-2E77-A849-E013-AAD130E5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802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4FB063-EDB7-A887-4F5C-2BD100AC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8DE0656-E251-FAEA-ABEB-FCE6A693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7967F-7C88-1145-C03E-629D6271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09589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DCAE37-FC64-176E-3EAD-56C0D0C7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006DE-4340-3CEA-2EDE-D8AFA841A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9827CB-70D6-ECE8-CDD0-F8BFF1070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AE8CD8-8EDA-4D83-78FA-45D91093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A38712-0F74-9205-858A-FD558B33C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F5AEE9-34B5-43FA-DE78-8F55B58B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4884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87957-E625-2A92-CB5E-128F05AB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0105D64-D44D-16DB-A8A9-CE4EEBF36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33A0324-7568-2658-2166-E4FB30AC1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E314EA-3DA9-8A19-AEF5-A3B2F2FE5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1FBA40-AA49-716D-1934-18B281E7D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0091B5-3924-7A5F-4913-EC41E5B5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5201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0779696-D276-93A1-8BCE-C98F08509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E3B7F9-DFE0-D4E3-A392-DCBDCAD66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F1B00F-1771-89C7-FA67-444B1CFBE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DD7A8-6DEE-4F73-A83F-0ECF8A00E4AA}" type="datetimeFigureOut">
              <a:rPr lang="fr-BE" smtClean="0"/>
              <a:t>10-05-23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A636DA-FA41-2459-E109-5B3D822B7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A1A7BA-BDFE-F0E4-AE70-844A73C73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DBD6A-757A-47E9-BBB8-351ED0910D3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0960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FF20D9-E055-5556-6038-4C89618EB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608" y="4495568"/>
            <a:ext cx="3974848" cy="1895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600">
                <a:latin typeface="Bahnschrift"/>
              </a:rPr>
              <a:t>Business Game : Group 9</a:t>
            </a:r>
            <a:br>
              <a:rPr lang="en-US" sz="2600">
                <a:latin typeface="Bahnschrift"/>
              </a:rPr>
            </a:br>
            <a:endParaRPr lang="en-US" sz="2600">
              <a:latin typeface="Bahnschrift"/>
              <a:cs typeface="Calibri Light"/>
            </a:endParaRP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75EBE1-CB69-8B0C-3CC6-A90668B4D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2793" y="4664901"/>
            <a:ext cx="6586915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228600" algn="l">
              <a:buFont typeface="Arial" panose="020B0604020202020204" pitchFamily="34" charset="0"/>
              <a:buChar char="•"/>
            </a:pPr>
            <a:r>
              <a:rPr lang="en-US" sz="1800">
                <a:latin typeface="Bahnschrift"/>
              </a:rPr>
              <a:t>ATHAR Muhammad Wasif </a:t>
            </a:r>
          </a:p>
          <a:p>
            <a:pPr marL="114300" indent="-228600" algn="l">
              <a:buFont typeface="Arial" panose="020B0604020202020204" pitchFamily="34" charset="0"/>
              <a:buChar char="•"/>
            </a:pPr>
            <a:r>
              <a:rPr lang="en-US" sz="1800">
                <a:latin typeface="Bahnschrift"/>
              </a:rPr>
              <a:t>BELKORCHI Nafissa </a:t>
            </a:r>
          </a:p>
          <a:p>
            <a:pPr marL="114300" indent="-228600" algn="l">
              <a:buFont typeface="Arial" panose="020B0604020202020204" pitchFamily="34" charset="0"/>
              <a:buChar char="•"/>
            </a:pPr>
            <a:r>
              <a:rPr lang="en-US" sz="1800">
                <a:latin typeface="Bahnschrift"/>
              </a:rPr>
              <a:t>SAIPOVA Maftuna</a:t>
            </a:r>
          </a:p>
          <a:p>
            <a:pPr marL="114300" indent="-228600" algn="l">
              <a:buFont typeface="Arial" panose="020B0604020202020204" pitchFamily="34" charset="0"/>
              <a:buChar char="•"/>
            </a:pPr>
            <a:r>
              <a:rPr lang="en-US" sz="1800">
                <a:latin typeface="Bahnschrift"/>
              </a:rPr>
              <a:t>ZOLLI Amandine</a:t>
            </a:r>
          </a:p>
          <a:p>
            <a:pPr marL="114300" indent="-228600" algn="l">
              <a:buFont typeface="Arial" panose="020B0604020202020204" pitchFamily="34" charset="0"/>
              <a:buChar char="•"/>
            </a:pPr>
            <a:endParaRPr lang="en-US" sz="1800">
              <a:latin typeface="Bahnschrif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576032-2B57-EFF9-5DB6-72F2E9EEC6E9}"/>
              </a:ext>
            </a:extLst>
          </p:cNvPr>
          <p:cNvSpPr txBox="1"/>
          <p:nvPr/>
        </p:nvSpPr>
        <p:spPr>
          <a:xfrm>
            <a:off x="8096397" y="333139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7" name="Picture 2" descr="Une image contenant ciel, personne, plein air, bleu&#10;&#10;Description générée automatiquement">
            <a:extLst>
              <a:ext uri="{FF2B5EF4-FFF2-40B4-BE49-F238E27FC236}">
                <a16:creationId xmlns:a16="http://schemas.microsoft.com/office/drawing/2014/main" id="{AC6BF0C9-B4B0-E712-7E47-189DA154C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8719" r="18719"/>
          <a:stretch/>
        </p:blipFill>
        <p:spPr bwMode="auto">
          <a:xfrm>
            <a:off x="4716167" y="291624"/>
            <a:ext cx="6723240" cy="3430965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7A9EF1B-AB85-07EF-5A8F-0379D7CF3DF8}"/>
              </a:ext>
            </a:extLst>
          </p:cNvPr>
          <p:cNvSpPr txBox="1"/>
          <p:nvPr/>
        </p:nvSpPr>
        <p:spPr>
          <a:xfrm>
            <a:off x="371194" y="5549683"/>
            <a:ext cx="42753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Bahnschrift"/>
                <a:cs typeface="Calibri"/>
              </a:rPr>
              <a:t>Financial </a:t>
            </a:r>
            <a:r>
              <a:rPr lang="fr-FR" sz="1600" err="1">
                <a:latin typeface="Bahnschrift"/>
                <a:cs typeface="Calibri"/>
              </a:rPr>
              <a:t>reporting</a:t>
            </a:r>
            <a:r>
              <a:rPr lang="fr-FR" sz="1600">
                <a:latin typeface="Bahnschrift"/>
                <a:cs typeface="Calibri"/>
              </a:rPr>
              <a:t> and </a:t>
            </a:r>
            <a:r>
              <a:rPr lang="fr-FR" sz="1600" err="1">
                <a:latin typeface="Bahnschrift"/>
                <a:cs typeface="Calibri"/>
              </a:rPr>
              <a:t>analysis</a:t>
            </a:r>
            <a:r>
              <a:rPr lang="fr-FR" sz="1600">
                <a:latin typeface="Bahnschrift"/>
                <a:cs typeface="Calibri"/>
              </a:rPr>
              <a:t> – 2022-2023</a:t>
            </a:r>
          </a:p>
        </p:txBody>
      </p:sp>
      <p:pic>
        <p:nvPicPr>
          <p:cNvPr id="11" name="Graphique 11">
            <a:extLst>
              <a:ext uri="{FF2B5EF4-FFF2-40B4-BE49-F238E27FC236}">
                <a16:creationId xmlns:a16="http://schemas.microsoft.com/office/drawing/2014/main" id="{90F86149-3035-6698-2AD8-CFBB67AC3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227" y="5127773"/>
            <a:ext cx="1746556" cy="1729540"/>
          </a:xfrm>
          <a:prstGeom prst="rect">
            <a:avLst/>
          </a:prstGeom>
        </p:spPr>
      </p:pic>
      <p:pic>
        <p:nvPicPr>
          <p:cNvPr id="14" name="Graphique 17">
            <a:extLst>
              <a:ext uri="{FF2B5EF4-FFF2-40B4-BE49-F238E27FC236}">
                <a16:creationId xmlns:a16="http://schemas.microsoft.com/office/drawing/2014/main" id="{C3D761D0-6DE9-6430-4FA1-878C42FFD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491" y="1714124"/>
            <a:ext cx="3701472" cy="6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F30091-63DF-B0E0-E2E0-A89BA9EA2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07" y="248584"/>
            <a:ext cx="5216384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1200">
                <a:latin typeface="Bahnschrift"/>
              </a:rPr>
              <a:t>Reformulated Balance sheet 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CFD63F-C65C-67BE-C098-36283D1D9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5" t="5274" r="8515" b="24684"/>
          <a:stretch/>
        </p:blipFill>
        <p:spPr>
          <a:xfrm>
            <a:off x="6317673" y="39994"/>
            <a:ext cx="5684868" cy="6768453"/>
          </a:xfrm>
          <a:prstGeom prst="rect">
            <a:avLst/>
          </a:prstGeom>
        </p:spPr>
      </p:pic>
      <p:pic>
        <p:nvPicPr>
          <p:cNvPr id="6" name="Image 6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4947020B-7E8B-4D60-8461-921C642A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6" y="1564893"/>
            <a:ext cx="6033654" cy="370512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A6109C8-9136-65E5-4457-A8A69AF6380E}"/>
              </a:ext>
            </a:extLst>
          </p:cNvPr>
          <p:cNvSpPr txBox="1"/>
          <p:nvPr/>
        </p:nvSpPr>
        <p:spPr>
          <a:xfrm>
            <a:off x="3179703" y="5209351"/>
            <a:ext cx="28222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cs typeface="Calibri"/>
              </a:rPr>
              <a:t>(</a:t>
            </a:r>
            <a:r>
              <a:rPr lang="fr-FR" sz="1200" err="1">
                <a:cs typeface="Calibri"/>
              </a:rPr>
              <a:t>Excluding</a:t>
            </a:r>
            <a:r>
              <a:rPr lang="fr-FR" sz="1200">
                <a:cs typeface="Calibri"/>
              </a:rPr>
              <a:t> non-</a:t>
            </a:r>
            <a:r>
              <a:rPr lang="fr-FR" sz="1200" err="1">
                <a:cs typeface="Calibri"/>
              </a:rPr>
              <a:t>current</a:t>
            </a:r>
            <a:r>
              <a:rPr lang="fr-FR" sz="1200">
                <a:cs typeface="Calibri"/>
              </a:rPr>
              <a:t> </a:t>
            </a:r>
            <a:r>
              <a:rPr lang="fr-FR" sz="1200" err="1">
                <a:cs typeface="Calibri"/>
              </a:rPr>
              <a:t>financial</a:t>
            </a:r>
            <a:r>
              <a:rPr lang="fr-FR" sz="1200">
                <a:cs typeface="Calibri"/>
              </a:rPr>
              <a:t> asset)</a:t>
            </a:r>
          </a:p>
        </p:txBody>
      </p:sp>
    </p:spTree>
    <p:extLst>
      <p:ext uri="{BB962C8B-B14F-4D97-AF65-F5344CB8AC3E}">
        <p14:creationId xmlns:p14="http://schemas.microsoft.com/office/powerpoint/2010/main" val="140410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763BF5-3DFF-F120-B56D-A319FF4E9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818" y="2034655"/>
            <a:ext cx="261971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latin typeface="Bahnschrift"/>
              </a:rPr>
              <a:t>Reformulated Income Statement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CCD9C63F-4414-7F91-3A58-349C8842C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8" t="6017" r="8347" b="51986"/>
          <a:stretch/>
        </p:blipFill>
        <p:spPr>
          <a:xfrm>
            <a:off x="487219" y="748836"/>
            <a:ext cx="7621207" cy="54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2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1351B-C0E8-C946-F0BB-FB9B630C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8450"/>
            <a:ext cx="11125200" cy="1335088"/>
          </a:xfrm>
        </p:spPr>
        <p:txBody>
          <a:bodyPr>
            <a:normAutofit/>
          </a:bodyPr>
          <a:lstStyle/>
          <a:p>
            <a:r>
              <a:rPr lang="en-US" sz="4000">
                <a:latin typeface="Bahnschrift"/>
                <a:cs typeface="Calibri Light"/>
              </a:rPr>
              <a:t>Reformulated shareholders equity statements </a:t>
            </a: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03D406A7-14A0-48FA-D5D9-E88EB6623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25" y="1637091"/>
            <a:ext cx="7858125" cy="2781300"/>
          </a:xfrm>
        </p:spPr>
      </p:pic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4A6F53C7-1838-A53E-E6AE-290D9687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05" y="5016932"/>
            <a:ext cx="6380017" cy="16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1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0D342E-63A4-8867-04EE-328786CA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37" y="2314170"/>
            <a:ext cx="4359606" cy="21682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latin typeface="Bahnschrift"/>
              </a:rPr>
              <a:t>Reformulated </a:t>
            </a:r>
            <a:r>
              <a:rPr lang="en-US" sz="4800">
                <a:latin typeface="Bahnschrift"/>
              </a:rPr>
              <a:t>Statement</a:t>
            </a:r>
            <a:r>
              <a:rPr lang="en-US" sz="4800" kern="1200">
                <a:latin typeface="Bahnschrift"/>
              </a:rPr>
              <a:t> of </a:t>
            </a:r>
            <a:r>
              <a:rPr lang="en-US" sz="4800">
                <a:latin typeface="Bahnschrift"/>
              </a:rPr>
              <a:t>Cash Flow</a:t>
            </a:r>
            <a:r>
              <a:rPr lang="en-US" sz="4800" kern="1200">
                <a:latin typeface="Bahnschrift"/>
              </a:rPr>
              <a:t>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E02DFFAC-F902-7ECC-CDC1-C83367B70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2" t="5760" r="7972" b="35417"/>
          <a:stretch/>
        </p:blipFill>
        <p:spPr>
          <a:xfrm>
            <a:off x="5733986" y="472370"/>
            <a:ext cx="5890850" cy="58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4EE6FB-2A25-4D13-F980-53CB964B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Bahnschrift"/>
                <a:ea typeface="Calibri Light"/>
                <a:cs typeface="Calibri Light"/>
              </a:rPr>
              <a:t>Credit analysis</a:t>
            </a:r>
            <a:br>
              <a:rPr lang="en-US" sz="4000">
                <a:latin typeface="Bahnschrift"/>
                <a:ea typeface="Calibri Light"/>
                <a:cs typeface="Calibri Light"/>
              </a:rPr>
            </a:br>
            <a:endParaRPr lang="en-US" sz="4000">
              <a:latin typeface="Bahnschrift"/>
              <a:ea typeface="Calibri Light"/>
              <a:cs typeface="Calibri Ligh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7403D23-A4CE-E374-F796-EAC5EA934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21" y="2811086"/>
            <a:ext cx="5710695" cy="3510778"/>
          </a:xfrm>
        </p:spPr>
      </p:pic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282E9F77-3BF1-1BA3-CA18-FAC125D9F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03681"/>
              </p:ext>
            </p:extLst>
          </p:nvPr>
        </p:nvGraphicFramePr>
        <p:xfrm>
          <a:off x="6627090" y="3255818"/>
          <a:ext cx="4801590" cy="12547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17386">
                  <a:extLst>
                    <a:ext uri="{9D8B030D-6E8A-4147-A177-3AD203B41FA5}">
                      <a16:colId xmlns:a16="http://schemas.microsoft.com/office/drawing/2014/main" val="1888197054"/>
                    </a:ext>
                  </a:extLst>
                </a:gridCol>
                <a:gridCol w="955054">
                  <a:extLst>
                    <a:ext uri="{9D8B030D-6E8A-4147-A177-3AD203B41FA5}">
                      <a16:colId xmlns:a16="http://schemas.microsoft.com/office/drawing/2014/main" val="49035453"/>
                    </a:ext>
                  </a:extLst>
                </a:gridCol>
                <a:gridCol w="1018578">
                  <a:extLst>
                    <a:ext uri="{9D8B030D-6E8A-4147-A177-3AD203B41FA5}">
                      <a16:colId xmlns:a16="http://schemas.microsoft.com/office/drawing/2014/main" val="2051689326"/>
                    </a:ext>
                  </a:extLst>
                </a:gridCol>
                <a:gridCol w="1110572">
                  <a:extLst>
                    <a:ext uri="{9D8B030D-6E8A-4147-A177-3AD203B41FA5}">
                      <a16:colId xmlns:a16="http://schemas.microsoft.com/office/drawing/2014/main" val="297138478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rtl="0" fontAlgn="b"/>
                      <a:endParaRPr lang="fr-FR">
                        <a:effectLst/>
                      </a:endParaRP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2022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2021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2020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431655"/>
                  </a:ext>
                </a:extLst>
              </a:tr>
              <a:tr h="241619">
                <a:tc>
                  <a:txBody>
                    <a:bodyPr/>
                    <a:lstStyle/>
                    <a:p>
                      <a:pPr rtl="0" fontAlgn="b"/>
                      <a:r>
                        <a:rPr lang="fr-FR" err="1">
                          <a:effectLst/>
                        </a:rPr>
                        <a:t>Current</a:t>
                      </a:r>
                      <a:r>
                        <a:rPr lang="fr-FR">
                          <a:effectLst/>
                        </a:rPr>
                        <a:t> ratio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1,024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0,728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1,308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978043"/>
                  </a:ext>
                </a:extLst>
              </a:tr>
              <a:tr h="241619">
                <a:tc>
                  <a:txBody>
                    <a:bodyPr/>
                    <a:lstStyle/>
                    <a:p>
                      <a:pPr rtl="0" fontAlgn="b"/>
                      <a:r>
                        <a:rPr lang="fr-FR">
                          <a:effectLst/>
                        </a:rPr>
                        <a:t>Quick ratio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0,727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0,537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1,068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11762"/>
                  </a:ext>
                </a:extLst>
              </a:tr>
              <a:tr h="241619">
                <a:tc>
                  <a:txBody>
                    <a:bodyPr/>
                    <a:lstStyle/>
                    <a:p>
                      <a:pPr rtl="0" fontAlgn="b"/>
                      <a:r>
                        <a:rPr lang="fr-FR">
                          <a:effectLst/>
                        </a:rPr>
                        <a:t>Cash ratio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0,380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0,295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0,752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425423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BA980A30-C74D-09A0-CC8F-422069097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69407"/>
              </p:ext>
            </p:extLst>
          </p:nvPr>
        </p:nvGraphicFramePr>
        <p:xfrm>
          <a:off x="6613407" y="4657420"/>
          <a:ext cx="4818889" cy="12496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052923">
                  <a:extLst>
                    <a:ext uri="{9D8B030D-6E8A-4147-A177-3AD203B41FA5}">
                      <a16:colId xmlns:a16="http://schemas.microsoft.com/office/drawing/2014/main" val="992890595"/>
                    </a:ext>
                  </a:extLst>
                </a:gridCol>
                <a:gridCol w="1765966">
                  <a:extLst>
                    <a:ext uri="{9D8B030D-6E8A-4147-A177-3AD203B41FA5}">
                      <a16:colId xmlns:a16="http://schemas.microsoft.com/office/drawing/2014/main" val="280364139"/>
                    </a:ext>
                  </a:extLst>
                </a:gridCol>
              </a:tblGrid>
              <a:tr h="305740">
                <a:tc>
                  <a:txBody>
                    <a:bodyPr/>
                    <a:lstStyle/>
                    <a:p>
                      <a:pPr rtl="0" fontAlgn="b"/>
                      <a:r>
                        <a:rPr lang="fr-FR" b="0">
                          <a:effectLst/>
                        </a:rPr>
                        <a:t>Days in </a:t>
                      </a:r>
                      <a:r>
                        <a:rPr lang="fr-FR" b="0" err="1">
                          <a:effectLst/>
                        </a:rPr>
                        <a:t>Account</a:t>
                      </a:r>
                      <a:r>
                        <a:rPr lang="fr-FR" b="0">
                          <a:effectLst/>
                        </a:rPr>
                        <a:t> </a:t>
                      </a:r>
                      <a:r>
                        <a:rPr lang="fr-FR" b="0" err="1">
                          <a:effectLst/>
                        </a:rPr>
                        <a:t>Receivable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b="0">
                          <a:effectLst/>
                        </a:rPr>
                        <a:t>42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576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fr-FR">
                          <a:effectLst/>
                        </a:rPr>
                        <a:t>Days in Inventory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125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311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fr-FR">
                          <a:effectLst/>
                        </a:rPr>
                        <a:t>Days in </a:t>
                      </a:r>
                      <a:r>
                        <a:rPr lang="fr-FR" err="1">
                          <a:effectLst/>
                        </a:rPr>
                        <a:t>Account</a:t>
                      </a:r>
                      <a:r>
                        <a:rPr lang="fr-FR">
                          <a:effectLst/>
                        </a:rPr>
                        <a:t> Payable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230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772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fr-FR" b="1">
                          <a:solidFill>
                            <a:schemeClr val="bg1"/>
                          </a:solidFill>
                          <a:effectLst/>
                        </a:rPr>
                        <a:t>Cash Conversion Cycle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b="1">
                          <a:solidFill>
                            <a:schemeClr val="bg1"/>
                          </a:solidFill>
                          <a:effectLst/>
                        </a:rPr>
                        <a:t>-63</a:t>
                      </a:r>
                    </a:p>
                  </a:txBody>
                  <a:tcPr marL="28575" marR="28575" marT="19050" marB="19050"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519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47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4EE6FB-2A25-4D13-F980-53CB964B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Bahnschrift"/>
                <a:ea typeface="Calibri Light"/>
                <a:cs typeface="Calibri Light"/>
              </a:rPr>
              <a:t>Credit analysis 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39C6FF07-A1B3-913D-BF5D-87BE9AC2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40" y="3693946"/>
            <a:ext cx="9091033" cy="2510383"/>
          </a:xfrm>
          <a:prstGeom prst="rect">
            <a:avLst/>
          </a:prstGeom>
        </p:spPr>
      </p:pic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594FD190-E3C4-E3A4-90EE-EA359691C84A}"/>
              </a:ext>
            </a:extLst>
          </p:cNvPr>
          <p:cNvGraphicFramePr>
            <a:graphicFrameLocks noGrp="1"/>
          </p:cNvGraphicFramePr>
          <p:nvPr/>
        </p:nvGraphicFramePr>
        <p:xfrm>
          <a:off x="2043546" y="2885671"/>
          <a:ext cx="8180012" cy="62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003">
                  <a:extLst>
                    <a:ext uri="{9D8B030D-6E8A-4147-A177-3AD203B41FA5}">
                      <a16:colId xmlns:a16="http://schemas.microsoft.com/office/drawing/2014/main" val="3674357207"/>
                    </a:ext>
                  </a:extLst>
                </a:gridCol>
                <a:gridCol w="2045003">
                  <a:extLst>
                    <a:ext uri="{9D8B030D-6E8A-4147-A177-3AD203B41FA5}">
                      <a16:colId xmlns:a16="http://schemas.microsoft.com/office/drawing/2014/main" val="1904387064"/>
                    </a:ext>
                  </a:extLst>
                </a:gridCol>
                <a:gridCol w="2045003">
                  <a:extLst>
                    <a:ext uri="{9D8B030D-6E8A-4147-A177-3AD203B41FA5}">
                      <a16:colId xmlns:a16="http://schemas.microsoft.com/office/drawing/2014/main" val="2837993781"/>
                    </a:ext>
                  </a:extLst>
                </a:gridCol>
                <a:gridCol w="2045003">
                  <a:extLst>
                    <a:ext uri="{9D8B030D-6E8A-4147-A177-3AD203B41FA5}">
                      <a16:colId xmlns:a16="http://schemas.microsoft.com/office/drawing/2014/main" val="287355875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endParaRPr lang="fr-FR">
                        <a:effectLst/>
                      </a:endParaRPr>
                    </a:p>
                  </a:txBody>
                  <a:tcPr marL="28575" marR="28575" marT="19050" marB="1905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2022</a:t>
                      </a:r>
                      <a:endParaRPr lang="fr-FR" b="1">
                        <a:effectLst/>
                      </a:endParaRPr>
                    </a:p>
                  </a:txBody>
                  <a:tcPr marL="28575" marR="28575" marT="19050" marB="1905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2021</a:t>
                      </a:r>
                      <a:endParaRPr lang="fr-FR" b="1">
                        <a:effectLst/>
                      </a:endParaRPr>
                    </a:p>
                  </a:txBody>
                  <a:tcPr marL="28575" marR="28575" marT="19050" marB="1905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2020</a:t>
                      </a:r>
                      <a:endParaRPr lang="fr-FR" b="1">
                        <a:effectLst/>
                      </a:endParaRPr>
                    </a:p>
                  </a:txBody>
                  <a:tcPr marL="28575" marR="28575" marT="19050" marB="1905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4146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fr-FR" err="1">
                          <a:effectLst/>
                        </a:rPr>
                        <a:t>Debt</a:t>
                      </a:r>
                      <a:r>
                        <a:rPr lang="fr-FR">
                          <a:effectLst/>
                        </a:rPr>
                        <a:t>-to-Total Assets </a:t>
                      </a:r>
                      <a:endParaRPr lang="fr-FR" b="1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12,06%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14,65%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>
                          <a:effectLst/>
                        </a:rPr>
                        <a:t>5,84%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950688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739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4663373-79FD-CB7E-9299-E26C3FB8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fr-FR" err="1">
                <a:latin typeface="Bahnschrift"/>
                <a:ea typeface="Calibri Light"/>
                <a:cs typeface="Calibri Light"/>
              </a:rPr>
              <a:t>Credit</a:t>
            </a:r>
            <a:r>
              <a:rPr lang="fr-FR">
                <a:latin typeface="Bahnschrift"/>
                <a:ea typeface="Calibri Light"/>
                <a:cs typeface="Calibri Light"/>
              </a:rPr>
              <a:t> </a:t>
            </a:r>
            <a:r>
              <a:rPr lang="fr-FR" err="1">
                <a:latin typeface="Bahnschrift"/>
                <a:ea typeface="Calibri Light"/>
                <a:cs typeface="Calibri Light"/>
              </a:rPr>
              <a:t>analysis</a:t>
            </a:r>
            <a:endParaRPr lang="fr-FR">
              <a:latin typeface="Bahnschrift"/>
            </a:endParaRPr>
          </a:p>
        </p:txBody>
      </p:sp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Espace réservé du contenu 2">
            <a:extLst>
              <a:ext uri="{FF2B5EF4-FFF2-40B4-BE49-F238E27FC236}">
                <a16:creationId xmlns:a16="http://schemas.microsoft.com/office/drawing/2014/main" id="{D0344921-71AD-0373-4590-B64C59DCB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230745"/>
              </p:ext>
            </p:extLst>
          </p:nvPr>
        </p:nvGraphicFramePr>
        <p:xfrm>
          <a:off x="1574238" y="3029064"/>
          <a:ext cx="9235440" cy="2771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4" name="ZoneTexte 413">
            <a:extLst>
              <a:ext uri="{FF2B5EF4-FFF2-40B4-BE49-F238E27FC236}">
                <a16:creationId xmlns:a16="http://schemas.microsoft.com/office/drawing/2014/main" id="{D4013E30-D4AE-E2A6-0F29-84145E4039C9}"/>
              </a:ext>
            </a:extLst>
          </p:cNvPr>
          <p:cNvSpPr txBox="1"/>
          <p:nvPr/>
        </p:nvSpPr>
        <p:spPr>
          <a:xfrm>
            <a:off x="776432" y="2892135"/>
            <a:ext cx="3160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u="sng">
                <a:latin typeface="Bahnschrift"/>
                <a:ea typeface="Calibri"/>
                <a:cs typeface="Calibri"/>
              </a:rPr>
              <a:t>For the </a:t>
            </a:r>
            <a:r>
              <a:rPr lang="fr-FR" u="sng" err="1">
                <a:latin typeface="Bahnschrift"/>
                <a:ea typeface="Calibri"/>
                <a:cs typeface="Calibri"/>
              </a:rPr>
              <a:t>period</a:t>
            </a:r>
            <a:r>
              <a:rPr lang="fr-FR" u="sng">
                <a:latin typeface="Bahnschrift"/>
                <a:ea typeface="Calibri"/>
                <a:cs typeface="Calibri"/>
              </a:rPr>
              <a:t> 2020-2022:</a:t>
            </a:r>
            <a:endParaRPr lang="fr-FR" u="sng">
              <a:latin typeface="Bahnschrift"/>
            </a:endParaRPr>
          </a:p>
        </p:txBody>
      </p:sp>
      <p:sp>
        <p:nvSpPr>
          <p:cNvPr id="415" name="ZoneTexte 414">
            <a:extLst>
              <a:ext uri="{FF2B5EF4-FFF2-40B4-BE49-F238E27FC236}">
                <a16:creationId xmlns:a16="http://schemas.microsoft.com/office/drawing/2014/main" id="{18A58E50-D258-6832-9E7B-0C54C710700B}"/>
              </a:ext>
            </a:extLst>
          </p:cNvPr>
          <p:cNvSpPr txBox="1"/>
          <p:nvPr/>
        </p:nvSpPr>
        <p:spPr>
          <a:xfrm>
            <a:off x="9666432" y="6119090"/>
            <a:ext cx="28142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*</a:t>
            </a:r>
            <a:r>
              <a:rPr lang="fr-FR" sz="1000" b="1">
                <a:latin typeface="Arial"/>
                <a:ea typeface="Calibri"/>
                <a:cs typeface="Arial"/>
              </a:rPr>
              <a:t>(Times </a:t>
            </a:r>
            <a:r>
              <a:rPr lang="fr-FR" sz="1000" b="1" err="1">
                <a:latin typeface="Arial"/>
                <a:ea typeface="Calibri"/>
                <a:cs typeface="Arial"/>
              </a:rPr>
              <a:t>Interest</a:t>
            </a:r>
            <a:r>
              <a:rPr lang="fr-FR" sz="1000" b="1">
                <a:latin typeface="Arial"/>
                <a:ea typeface="Calibri"/>
                <a:cs typeface="Arial"/>
              </a:rPr>
              <a:t> </a:t>
            </a:r>
            <a:r>
              <a:rPr lang="fr-FR" sz="1000" b="1" err="1">
                <a:latin typeface="Arial"/>
                <a:ea typeface="Calibri"/>
                <a:cs typeface="Arial"/>
              </a:rPr>
              <a:t>Earned</a:t>
            </a:r>
            <a:r>
              <a:rPr lang="fr-FR" sz="1000" b="1">
                <a:latin typeface="Arial"/>
                <a:ea typeface="Calibri"/>
                <a:cs typeface="Arial"/>
              </a:rPr>
              <a:t>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22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3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3" name="Group 55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57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734801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83D2A-D865-6015-50A9-F60AED53610E}"/>
              </a:ext>
            </a:extLst>
          </p:cNvPr>
          <p:cNvSpPr txBox="1"/>
          <p:nvPr/>
        </p:nvSpPr>
        <p:spPr>
          <a:xfrm>
            <a:off x="6781798" y="1676400"/>
            <a:ext cx="4953000" cy="12161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 C F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41541F9-5D05-91EB-28FD-DD56835A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041716"/>
            <a:ext cx="4724400" cy="4573278"/>
          </a:xfrm>
          <a:prstGeom prst="rect">
            <a:avLst/>
          </a:prstGeom>
        </p:spPr>
      </p:pic>
      <p:graphicFrame>
        <p:nvGraphicFramePr>
          <p:cNvPr id="40" name="Content Placeholder 7">
            <a:extLst>
              <a:ext uri="{FF2B5EF4-FFF2-40B4-BE49-F238E27FC236}">
                <a16:creationId xmlns:a16="http://schemas.microsoft.com/office/drawing/2014/main" id="{4134D447-32E5-628D-282E-4B005ADB9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716669"/>
              </p:ext>
            </p:extLst>
          </p:nvPr>
        </p:nvGraphicFramePr>
        <p:xfrm>
          <a:off x="6781798" y="3429000"/>
          <a:ext cx="4953000" cy="175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979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2" name="Rectangle 292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8F9DB1-7DA5-9FA6-B6BB-DDBC03108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fr-BE" sz="2900" b="1" err="1">
                <a:latin typeface="Arial"/>
                <a:cs typeface="Calibri Light"/>
              </a:rPr>
              <a:t>Discounted</a:t>
            </a:r>
            <a:r>
              <a:rPr lang="fr-BE" sz="2900" b="1">
                <a:latin typeface="Arial"/>
                <a:cs typeface="Calibri Light"/>
              </a:rPr>
              <a:t> Cash Flow </a:t>
            </a:r>
            <a:r>
              <a:rPr lang="fr-BE" sz="2900" b="1" err="1">
                <a:latin typeface="Arial"/>
                <a:cs typeface="Calibri Light"/>
              </a:rPr>
              <a:t>statement</a:t>
            </a:r>
            <a:r>
              <a:rPr lang="fr-BE" sz="2900" b="1">
                <a:latin typeface="Arial"/>
                <a:cs typeface="Calibri Light"/>
              </a:rPr>
              <a:t> </a:t>
            </a:r>
            <a:r>
              <a:rPr lang="fr-BE" sz="2900" b="1" err="1">
                <a:latin typeface="Arial"/>
                <a:cs typeface="Calibri Light"/>
              </a:rPr>
              <a:t>analysis</a:t>
            </a:r>
            <a:r>
              <a:rPr lang="fr-BE" sz="2900" b="1">
                <a:latin typeface="Arial"/>
                <a:cs typeface="Calibri Light"/>
              </a:rPr>
              <a:t>:</a:t>
            </a:r>
          </a:p>
          <a:p>
            <a:endParaRPr lang="fr-BE" sz="2900" b="1">
              <a:latin typeface="Arial"/>
              <a:cs typeface="Arial"/>
            </a:endParaRPr>
          </a:p>
        </p:txBody>
      </p:sp>
      <p:graphicFrame>
        <p:nvGraphicFramePr>
          <p:cNvPr id="303" name="Diagram 288">
            <a:extLst>
              <a:ext uri="{FF2B5EF4-FFF2-40B4-BE49-F238E27FC236}">
                <a16:creationId xmlns:a16="http://schemas.microsoft.com/office/drawing/2014/main" id="{E10A0EE9-DD04-D800-F28C-F477C5BB0C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727564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93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11DC29-176A-0317-67F5-DD4CC9E0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53" y="259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Bahnschrift"/>
              </a:rPr>
              <a:t>Multiples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7CB288-7CC1-99A0-F817-0F34D7485D9C}"/>
              </a:ext>
            </a:extLst>
          </p:cNvPr>
          <p:cNvSpPr txBox="1"/>
          <p:nvPr/>
        </p:nvSpPr>
        <p:spPr>
          <a:xfrm>
            <a:off x="9833752" y="5474327"/>
            <a:ext cx="1402081" cy="4759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i="1"/>
              <a:t>(from Refinitiv)</a:t>
            </a:r>
            <a:endParaRPr lang="en-US" sz="1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89866602-403D-E22D-6B92-E09940517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40196"/>
              </p:ext>
            </p:extLst>
          </p:nvPr>
        </p:nvGraphicFramePr>
        <p:xfrm>
          <a:off x="115454" y="3105726"/>
          <a:ext cx="4531805" cy="2467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183">
                  <a:extLst>
                    <a:ext uri="{9D8B030D-6E8A-4147-A177-3AD203B41FA5}">
                      <a16:colId xmlns:a16="http://schemas.microsoft.com/office/drawing/2014/main" val="3072839432"/>
                    </a:ext>
                  </a:extLst>
                </a:gridCol>
                <a:gridCol w="1021580">
                  <a:extLst>
                    <a:ext uri="{9D8B030D-6E8A-4147-A177-3AD203B41FA5}">
                      <a16:colId xmlns:a16="http://schemas.microsoft.com/office/drawing/2014/main" val="2260735654"/>
                    </a:ext>
                  </a:extLst>
                </a:gridCol>
                <a:gridCol w="1214021">
                  <a:extLst>
                    <a:ext uri="{9D8B030D-6E8A-4147-A177-3AD203B41FA5}">
                      <a16:colId xmlns:a16="http://schemas.microsoft.com/office/drawing/2014/main" val="1818349350"/>
                    </a:ext>
                  </a:extLst>
                </a:gridCol>
                <a:gridCol w="1214021">
                  <a:extLst>
                    <a:ext uri="{9D8B030D-6E8A-4147-A177-3AD203B41FA5}">
                      <a16:colId xmlns:a16="http://schemas.microsoft.com/office/drawing/2014/main" val="1782868392"/>
                    </a:ext>
                  </a:extLst>
                </a:gridCol>
              </a:tblGrid>
              <a:tr h="493435">
                <a:tc>
                  <a:txBody>
                    <a:bodyPr/>
                    <a:lstStyle/>
                    <a:p>
                      <a:pPr rtl="0" fontAlgn="b"/>
                      <a:endParaRPr lang="fr-FR" sz="2000">
                        <a:effectLst/>
                      </a:endParaRP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 i="1">
                          <a:effectLst/>
                        </a:rPr>
                        <a:t>2022</a:t>
                      </a:r>
                      <a:endParaRPr lang="fr-FR" sz="2000" b="1" i="1">
                        <a:effectLst/>
                      </a:endParaRP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 i="1">
                          <a:effectLst/>
                        </a:rPr>
                        <a:t>2021</a:t>
                      </a:r>
                      <a:endParaRPr lang="fr-FR" sz="2000" b="1" i="1">
                        <a:effectLst/>
                      </a:endParaRP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 i="1">
                          <a:effectLst/>
                        </a:rPr>
                        <a:t>2020</a:t>
                      </a:r>
                      <a:endParaRPr lang="fr-FR" sz="2000" b="1" i="1">
                        <a:effectLst/>
                      </a:endParaRPr>
                    </a:p>
                  </a:txBody>
                  <a:tcPr marL="50686" marR="50686" marT="33790" marB="33790" anchor="b"/>
                </a:tc>
                <a:extLst>
                  <a:ext uri="{0D108BD9-81ED-4DB2-BD59-A6C34878D82A}">
                    <a16:rowId xmlns:a16="http://schemas.microsoft.com/office/drawing/2014/main" val="4068889408"/>
                  </a:ext>
                </a:extLst>
              </a:tr>
              <a:tr h="493435">
                <a:tc>
                  <a:txBody>
                    <a:bodyPr/>
                    <a:lstStyle/>
                    <a:p>
                      <a:pPr rtl="0" fontAlgn="b"/>
                      <a:r>
                        <a:rPr lang="fr-FR" sz="2000">
                          <a:effectLst/>
                        </a:rPr>
                        <a:t>P/E</a:t>
                      </a:r>
                      <a:endParaRPr lang="fr-FR" sz="2000" b="1">
                        <a:effectLst/>
                      </a:endParaRP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>
                          <a:effectLst/>
                        </a:rPr>
                        <a:t>31,32</a:t>
                      </a: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>
                          <a:effectLst/>
                        </a:rPr>
                        <a:t>50,60</a:t>
                      </a: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>
                          <a:effectLst/>
                        </a:rPr>
                        <a:t>48,79</a:t>
                      </a:r>
                    </a:p>
                  </a:txBody>
                  <a:tcPr marL="50686" marR="50686" marT="33790" marB="33790" anchor="b"/>
                </a:tc>
                <a:extLst>
                  <a:ext uri="{0D108BD9-81ED-4DB2-BD59-A6C34878D82A}">
                    <a16:rowId xmlns:a16="http://schemas.microsoft.com/office/drawing/2014/main" val="2511752102"/>
                  </a:ext>
                </a:extLst>
              </a:tr>
              <a:tr h="493435">
                <a:tc>
                  <a:txBody>
                    <a:bodyPr/>
                    <a:lstStyle/>
                    <a:p>
                      <a:pPr rtl="0" fontAlgn="b"/>
                      <a:r>
                        <a:rPr lang="fr-FR" sz="2000">
                          <a:effectLst/>
                        </a:rPr>
                        <a:t>P/B</a:t>
                      </a:r>
                      <a:endParaRPr lang="fr-FR" sz="2000" b="1">
                        <a:effectLst/>
                      </a:endParaRP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>
                          <a:effectLst/>
                        </a:rPr>
                        <a:t>6,60</a:t>
                      </a: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>
                          <a:effectLst/>
                        </a:rPr>
                        <a:t>9,90</a:t>
                      </a: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>
                          <a:effectLst/>
                        </a:rPr>
                        <a:t>6,02</a:t>
                      </a:r>
                    </a:p>
                  </a:txBody>
                  <a:tcPr marL="50686" marR="50686" marT="33790" marB="33790" anchor="b"/>
                </a:tc>
                <a:extLst>
                  <a:ext uri="{0D108BD9-81ED-4DB2-BD59-A6C34878D82A}">
                    <a16:rowId xmlns:a16="http://schemas.microsoft.com/office/drawing/2014/main" val="512983166"/>
                  </a:ext>
                </a:extLst>
              </a:tr>
              <a:tr h="493435">
                <a:tc>
                  <a:txBody>
                    <a:bodyPr/>
                    <a:lstStyle/>
                    <a:p>
                      <a:pPr rtl="0" fontAlgn="b"/>
                      <a:r>
                        <a:rPr lang="fr-FR" sz="2000">
                          <a:effectLst/>
                        </a:rPr>
                        <a:t>P/S</a:t>
                      </a:r>
                      <a:endParaRPr lang="fr-FR" sz="2000" b="1">
                        <a:effectLst/>
                      </a:endParaRP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>
                          <a:effectLst/>
                        </a:rPr>
                        <a:t>4,69</a:t>
                      </a: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>
                          <a:effectLst/>
                        </a:rPr>
                        <a:t>7,23</a:t>
                      </a: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2000">
                          <a:effectLst/>
                        </a:rPr>
                        <a:t>6,24</a:t>
                      </a:r>
                    </a:p>
                  </a:txBody>
                  <a:tcPr marL="50686" marR="50686" marT="33790" marB="33790" anchor="b"/>
                </a:tc>
                <a:extLst>
                  <a:ext uri="{0D108BD9-81ED-4DB2-BD59-A6C34878D82A}">
                    <a16:rowId xmlns:a16="http://schemas.microsoft.com/office/drawing/2014/main" val="3702090758"/>
                  </a:ext>
                </a:extLst>
              </a:tr>
              <a:tr h="4934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 b="0" i="0" u="none" strike="noStrike" noProof="0">
                          <a:effectLst/>
                          <a:latin typeface="Calibri"/>
                        </a:rPr>
                        <a:t>P/CFO</a:t>
                      </a:r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28,57</a:t>
                      </a:r>
                      <a:endParaRPr lang="fr-FR"/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34,69 </a:t>
                      </a:r>
                      <a:endParaRPr lang="fr-FR"/>
                    </a:p>
                  </a:txBody>
                  <a:tcPr marL="50686" marR="50686" marT="33790" marB="33790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27,05</a:t>
                      </a:r>
                      <a:endParaRPr lang="fr-FR"/>
                    </a:p>
                  </a:txBody>
                  <a:tcPr marL="50686" marR="50686" marT="33790" marB="33790" anchor="b"/>
                </a:tc>
                <a:extLst>
                  <a:ext uri="{0D108BD9-81ED-4DB2-BD59-A6C34878D82A}">
                    <a16:rowId xmlns:a16="http://schemas.microsoft.com/office/drawing/2014/main" val="2712163889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EB93B81-FCC5-73C3-34C8-94D240A7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777165"/>
              </p:ext>
            </p:extLst>
          </p:nvPr>
        </p:nvGraphicFramePr>
        <p:xfrm>
          <a:off x="4872182" y="3105727"/>
          <a:ext cx="6175404" cy="2483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7532">
                  <a:extLst>
                    <a:ext uri="{9D8B030D-6E8A-4147-A177-3AD203B41FA5}">
                      <a16:colId xmlns:a16="http://schemas.microsoft.com/office/drawing/2014/main" val="3777417464"/>
                    </a:ext>
                  </a:extLst>
                </a:gridCol>
                <a:gridCol w="1782708">
                  <a:extLst>
                    <a:ext uri="{9D8B030D-6E8A-4147-A177-3AD203B41FA5}">
                      <a16:colId xmlns:a16="http://schemas.microsoft.com/office/drawing/2014/main" val="1841876570"/>
                    </a:ext>
                  </a:extLst>
                </a:gridCol>
                <a:gridCol w="1705164">
                  <a:extLst>
                    <a:ext uri="{9D8B030D-6E8A-4147-A177-3AD203B41FA5}">
                      <a16:colId xmlns:a16="http://schemas.microsoft.com/office/drawing/2014/main" val="1012619895"/>
                    </a:ext>
                  </a:extLst>
                </a:gridCol>
              </a:tblGrid>
              <a:tr h="889002">
                <a:tc>
                  <a:txBody>
                    <a:bodyPr/>
                    <a:lstStyle/>
                    <a:p>
                      <a:pPr fontAlgn="t"/>
                      <a:br>
                        <a:rPr lang="fr-FR">
                          <a:effectLst/>
                        </a:rPr>
                      </a:br>
                      <a:endParaRPr lang="fr-FR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L’Oréal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err="1">
                          <a:effectLst/>
                        </a:rPr>
                        <a:t>Industry</a:t>
                      </a:r>
                      <a:r>
                        <a:rPr lang="fr-FR" sz="1600">
                          <a:effectLst/>
                        </a:rPr>
                        <a:t> </a:t>
                      </a:r>
                      <a:r>
                        <a:rPr lang="fr-FR" sz="1600" err="1">
                          <a:effectLst/>
                        </a:rPr>
                        <a:t>Median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09194283"/>
                  </a:ext>
                </a:extLst>
              </a:tr>
              <a:tr h="3985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err="1">
                          <a:effectLst/>
                        </a:rPr>
                        <a:t>Trailing</a:t>
                      </a:r>
                      <a:r>
                        <a:rPr lang="fr-FR" sz="1600">
                          <a:effectLst/>
                        </a:rPr>
                        <a:t> P/E (12 </a:t>
                      </a:r>
                      <a:r>
                        <a:rPr lang="fr-FR" sz="1600" err="1">
                          <a:effectLst/>
                        </a:rPr>
                        <a:t>months</a:t>
                      </a:r>
                      <a:r>
                        <a:rPr lang="fr-FR" sz="1600">
                          <a:effectLst/>
                        </a:rPr>
                        <a:t>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36.75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35.51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11566993"/>
                  </a:ext>
                </a:extLst>
              </a:tr>
              <a:tr h="3985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err="1">
                          <a:effectLst/>
                        </a:rPr>
                        <a:t>Forward</a:t>
                      </a:r>
                      <a:r>
                        <a:rPr lang="fr-FR" sz="1600">
                          <a:effectLst/>
                        </a:rPr>
                        <a:t> P/E (12 </a:t>
                      </a:r>
                      <a:r>
                        <a:rPr lang="fr-FR" sz="1600" err="1">
                          <a:effectLst/>
                        </a:rPr>
                        <a:t>months</a:t>
                      </a:r>
                      <a:r>
                        <a:rPr lang="fr-FR" sz="1600">
                          <a:effectLst/>
                        </a:rPr>
                        <a:t>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34.06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27.56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61096701"/>
                  </a:ext>
                </a:extLst>
              </a:tr>
              <a:tr h="3985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err="1">
                          <a:effectLst/>
                        </a:rPr>
                        <a:t>Trailing</a:t>
                      </a:r>
                      <a:r>
                        <a:rPr lang="fr-FR" sz="1600">
                          <a:effectLst/>
                        </a:rPr>
                        <a:t> P/B (12 </a:t>
                      </a:r>
                      <a:r>
                        <a:rPr lang="fr-FR" sz="1600" err="1">
                          <a:effectLst/>
                        </a:rPr>
                        <a:t>months</a:t>
                      </a:r>
                      <a:r>
                        <a:rPr lang="fr-FR" sz="1600">
                          <a:effectLst/>
                        </a:rPr>
                        <a:t>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8.37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3.30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72831152"/>
                  </a:ext>
                </a:extLst>
              </a:tr>
              <a:tr h="3985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err="1">
                          <a:effectLst/>
                        </a:rPr>
                        <a:t>Trailing</a:t>
                      </a:r>
                      <a:r>
                        <a:rPr lang="fr-FR" sz="1600">
                          <a:effectLst/>
                        </a:rPr>
                        <a:t> P/CFO (12 </a:t>
                      </a:r>
                      <a:r>
                        <a:rPr lang="fr-FR" sz="1600" err="1">
                          <a:effectLst/>
                        </a:rPr>
                        <a:t>months</a:t>
                      </a:r>
                      <a:r>
                        <a:rPr lang="fr-FR" sz="1600">
                          <a:effectLst/>
                        </a:rPr>
                        <a:t>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32.81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14.35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7882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0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4B24C7E-2D5E-4C4E-9CD5-D61F243C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072643-A0EC-42FB-B66A-24C0E6FFD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" y="1846371"/>
            <a:ext cx="12048829" cy="3165257"/>
            <a:chOff x="143163" y="5763486"/>
            <a:chExt cx="12048829" cy="73955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45065" y="5763486"/>
              <a:ext cx="11546927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7">
              <a:extLst>
                <a:ext uri="{FF2B5EF4-FFF2-40B4-BE49-F238E27FC236}">
                  <a16:creationId xmlns:a16="http://schemas.microsoft.com/office/drawing/2014/main" id="{5FB1B595-4E0E-4913-822E-EB9B40163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434108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C48EA58-53D6-4E4A-9BDB-087D3461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752" y="389517"/>
            <a:ext cx="6686629" cy="6058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A70D0CD-4FE9-9DDD-E3D6-0FA6C121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509" y="1788159"/>
            <a:ext cx="5597236" cy="279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latin typeface="Bahnschrift"/>
              </a:rPr>
              <a:t>Quick overview of</a:t>
            </a:r>
            <a:r>
              <a:rPr lang="en-US" sz="6000">
                <a:latin typeface="Bahnschrift"/>
              </a:rPr>
              <a:t> </a:t>
            </a:r>
            <a:endParaRPr lang="en-US" sz="6000" kern="1200">
              <a:latin typeface="Bahnschrift"/>
            </a:endParaRPr>
          </a:p>
        </p:txBody>
      </p:sp>
      <p:pic>
        <p:nvPicPr>
          <p:cNvPr id="4" name="Graphique 17">
            <a:extLst>
              <a:ext uri="{FF2B5EF4-FFF2-40B4-BE49-F238E27FC236}">
                <a16:creationId xmlns:a16="http://schemas.microsoft.com/office/drawing/2014/main" id="{D18803CD-86CE-E6C7-CF42-4CD154520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3491" y="3584488"/>
            <a:ext cx="4925290" cy="9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6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B919D0A-28B9-0FA5-4366-7A9AF52C9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BEB7B12-280E-6000-D8CE-CB8EF31F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Bahnschrift"/>
              </a:rPr>
              <a:t>Recommendation to the BoD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A678E17-46FF-9864-2F05-2E91D7DBB7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96868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823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DD9FFF83-7D30-BAD8-48F8-6563B67DC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AB33EB-9D24-90D7-0AEA-F34E3725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Thank You for your attention.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69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5A048FA-1DAE-7E00-9C2C-A435D7D9F3E6}"/>
              </a:ext>
            </a:extLst>
          </p:cNvPr>
          <p:cNvGrpSpPr/>
          <p:nvPr/>
        </p:nvGrpSpPr>
        <p:grpSpPr>
          <a:xfrm>
            <a:off x="707289" y="1892947"/>
            <a:ext cx="10851096" cy="4339675"/>
            <a:chOff x="83834" y="1881770"/>
            <a:chExt cx="11590006" cy="4745017"/>
          </a:xfrm>
        </p:grpSpPr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EC27D49C-9491-5A75-3615-59D0B0B631C1}"/>
                </a:ext>
              </a:extLst>
            </p:cNvPr>
            <p:cNvSpPr/>
            <p:nvPr/>
          </p:nvSpPr>
          <p:spPr>
            <a:xfrm>
              <a:off x="213360" y="3398520"/>
              <a:ext cx="11460480" cy="1325563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A5FDD167-9E48-2BD4-6F8F-303A95ABA681}"/>
                </a:ext>
              </a:extLst>
            </p:cNvPr>
            <p:cNvCxnSpPr/>
            <p:nvPr/>
          </p:nvCxnSpPr>
          <p:spPr>
            <a:xfrm flipV="1">
              <a:off x="838200" y="2476500"/>
              <a:ext cx="0" cy="120396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729652BC-9B87-CBD9-6B6E-F3E8BA20CF58}"/>
                </a:ext>
              </a:extLst>
            </p:cNvPr>
            <p:cNvCxnSpPr/>
            <p:nvPr/>
          </p:nvCxnSpPr>
          <p:spPr>
            <a:xfrm>
              <a:off x="2514600" y="4404360"/>
              <a:ext cx="0" cy="128016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7189F82D-393E-89E5-7C9E-043CE5FE9320}"/>
                </a:ext>
              </a:extLst>
            </p:cNvPr>
            <p:cNvCxnSpPr/>
            <p:nvPr/>
          </p:nvCxnSpPr>
          <p:spPr>
            <a:xfrm flipV="1">
              <a:off x="4968240" y="2476500"/>
              <a:ext cx="0" cy="120396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839801AA-8DF4-BA41-2FB1-FF034BDE746C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4404360"/>
              <a:ext cx="0" cy="128016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4E63BE56-1E55-20F9-5B19-F5E01542AF95}"/>
                </a:ext>
              </a:extLst>
            </p:cNvPr>
            <p:cNvCxnSpPr/>
            <p:nvPr/>
          </p:nvCxnSpPr>
          <p:spPr>
            <a:xfrm flipV="1">
              <a:off x="9768840" y="2514600"/>
              <a:ext cx="0" cy="120396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CF4AF40-87CF-2CE6-65B9-A3A45C61D23C}"/>
                </a:ext>
              </a:extLst>
            </p:cNvPr>
            <p:cNvSpPr txBox="1"/>
            <p:nvPr/>
          </p:nvSpPr>
          <p:spPr>
            <a:xfrm>
              <a:off x="409914" y="5684520"/>
              <a:ext cx="3093714" cy="94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0">
                  <a:solidFill>
                    <a:srgbClr val="3D3D3D"/>
                  </a:solidFill>
                  <a:effectLst/>
                  <a:latin typeface="Halesworth"/>
                </a:rPr>
                <a:t>On the road to the Grand L’Oréal </a:t>
              </a:r>
            </a:p>
            <a:p>
              <a:endParaRPr lang="fr-BE" sz="160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FFB9E74-7D3E-2EAF-52D5-7093F111953C}"/>
                </a:ext>
              </a:extLst>
            </p:cNvPr>
            <p:cNvSpPr txBox="1"/>
            <p:nvPr/>
          </p:nvSpPr>
          <p:spPr>
            <a:xfrm>
              <a:off x="83834" y="3671913"/>
              <a:ext cx="1737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>
                  <a:solidFill>
                    <a:srgbClr val="3D3D3D"/>
                  </a:solidFill>
                  <a:effectLst/>
                </a:rPr>
                <a:t>1909-1956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21D41A9-F70E-45A3-066A-E83366949AEC}"/>
                </a:ext>
              </a:extLst>
            </p:cNvPr>
            <p:cNvSpPr txBox="1"/>
            <p:nvPr/>
          </p:nvSpPr>
          <p:spPr>
            <a:xfrm>
              <a:off x="1871231" y="4060879"/>
              <a:ext cx="1737360" cy="639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0">
                  <a:solidFill>
                    <a:srgbClr val="3D3D3D"/>
                  </a:solidFill>
                  <a:effectLst/>
                  <a:latin typeface="Halesworth"/>
                </a:rPr>
                <a:t>1957-1983 </a:t>
              </a:r>
            </a:p>
            <a:p>
              <a:endParaRPr lang="fr-BE" sz="160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5CD1B132-D141-A894-0200-997BB2120D89}"/>
                </a:ext>
              </a:extLst>
            </p:cNvPr>
            <p:cNvSpPr txBox="1"/>
            <p:nvPr/>
          </p:nvSpPr>
          <p:spPr>
            <a:xfrm>
              <a:off x="3642973" y="1940594"/>
              <a:ext cx="2548275" cy="94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0">
                  <a:solidFill>
                    <a:srgbClr val="3D3D3D"/>
                  </a:solidFill>
                  <a:effectLst/>
                  <a:latin typeface="Halesworth"/>
                </a:rPr>
                <a:t>Beauty is a scientific adventure</a:t>
              </a:r>
            </a:p>
            <a:p>
              <a:endParaRPr lang="fr-BE" sz="160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5E135FB-3C50-FFFF-E61E-A6035BC02EB7}"/>
                </a:ext>
              </a:extLst>
            </p:cNvPr>
            <p:cNvSpPr txBox="1"/>
            <p:nvPr/>
          </p:nvSpPr>
          <p:spPr>
            <a:xfrm>
              <a:off x="4438651" y="3717627"/>
              <a:ext cx="1925952" cy="378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0">
                  <a:solidFill>
                    <a:srgbClr val="3D3D3D"/>
                  </a:solidFill>
                  <a:effectLst/>
                  <a:latin typeface="Halesworth"/>
                </a:rPr>
                <a:t>1984-1987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A672A71-FC81-AEBF-0DBA-C03B9B9699EF}"/>
                </a:ext>
              </a:extLst>
            </p:cNvPr>
            <p:cNvSpPr txBox="1"/>
            <p:nvPr/>
          </p:nvSpPr>
          <p:spPr>
            <a:xfrm>
              <a:off x="5943194" y="5760263"/>
              <a:ext cx="2788919" cy="63939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i="0">
                  <a:solidFill>
                    <a:srgbClr val="3D3D3D"/>
                  </a:solidFill>
                  <a:effectLst/>
                  <a:latin typeface="Halesworth"/>
                </a:rPr>
                <a:t>Become number one in the beauty industry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B797976-C840-8726-B652-0C653579E920}"/>
                </a:ext>
              </a:extLst>
            </p:cNvPr>
            <p:cNvSpPr txBox="1"/>
            <p:nvPr/>
          </p:nvSpPr>
          <p:spPr>
            <a:xfrm>
              <a:off x="6997067" y="4033569"/>
              <a:ext cx="1630675" cy="639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0">
                  <a:solidFill>
                    <a:srgbClr val="3D3D3D"/>
                  </a:solidFill>
                  <a:effectLst/>
                  <a:latin typeface="Halesworth"/>
                </a:rPr>
                <a:t>1988-2005</a:t>
              </a:r>
            </a:p>
            <a:p>
              <a:endParaRPr lang="fr-BE" sz="160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14F643F-1581-4DDF-64F1-44B4900D6810}"/>
                </a:ext>
              </a:extLst>
            </p:cNvPr>
            <p:cNvSpPr txBox="1"/>
            <p:nvPr/>
          </p:nvSpPr>
          <p:spPr>
            <a:xfrm>
              <a:off x="8721987" y="1881770"/>
              <a:ext cx="2133599" cy="94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0">
                  <a:solidFill>
                    <a:srgbClr val="3D3D3D"/>
                  </a:solidFill>
                  <a:effectLst/>
                  <a:latin typeface="Halesworth"/>
                </a:rPr>
                <a:t>Diversity of Beauty worldwide</a:t>
              </a:r>
            </a:p>
            <a:p>
              <a:endParaRPr lang="fr-BE" sz="160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4583978-F59C-1E6D-77D5-008814DE6D4C}"/>
                </a:ext>
              </a:extLst>
            </p:cNvPr>
            <p:cNvSpPr txBox="1"/>
            <p:nvPr/>
          </p:nvSpPr>
          <p:spPr>
            <a:xfrm>
              <a:off x="9136382" y="3714929"/>
              <a:ext cx="1706873" cy="639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0">
                  <a:solidFill>
                    <a:srgbClr val="3D3D3D"/>
                  </a:solidFill>
                  <a:effectLst/>
                  <a:latin typeface="Halesworth"/>
                </a:rPr>
                <a:t>2006-Today</a:t>
              </a:r>
            </a:p>
            <a:p>
              <a:endParaRPr lang="fr-BE" sz="160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598F45A9-7CC8-903A-1C76-E91925A7A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735" y="2640331"/>
              <a:ext cx="998218" cy="99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9307E102-833F-CE29-02DB-5D2AE1B75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9234" y="4579032"/>
              <a:ext cx="1022983" cy="1022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DD2D365E-AD6C-68FF-EFAC-A8E4BF4E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639" y="2561534"/>
              <a:ext cx="1112510" cy="111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B3FD34DE-B59B-A1C4-BBE9-EF1384989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9227" y="4501483"/>
              <a:ext cx="1167767" cy="1167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E3030A22-EED8-78B5-0FB1-A5D4C8EEE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3665" y="2601325"/>
              <a:ext cx="1092464" cy="103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9537E1A7-5715-9AFA-9313-34785F5CD69C}"/>
              </a:ext>
            </a:extLst>
          </p:cNvPr>
          <p:cNvSpPr txBox="1"/>
          <p:nvPr/>
        </p:nvSpPr>
        <p:spPr>
          <a:xfrm>
            <a:off x="592983" y="1945839"/>
            <a:ext cx="1965957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0">
                <a:solidFill>
                  <a:srgbClr val="3D3D3D"/>
                </a:solidFill>
                <a:effectLst/>
              </a:rPr>
              <a:t>The first step, constructing a model</a:t>
            </a:r>
          </a:p>
          <a:p>
            <a:endParaRPr lang="fr-BE"/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45CD7D7E-3BC0-7323-A359-CEC2C586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27" y="-1428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Bahnschrift"/>
              </a:rPr>
              <a:t>History of the target company </a:t>
            </a:r>
          </a:p>
        </p:txBody>
      </p:sp>
    </p:spTree>
    <p:extLst>
      <p:ext uri="{BB962C8B-B14F-4D97-AF65-F5344CB8AC3E}">
        <p14:creationId xmlns:p14="http://schemas.microsoft.com/office/powerpoint/2010/main" val="149445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E50E45D9-3E32-EFCB-317D-703946FD8F90}"/>
              </a:ext>
            </a:extLst>
          </p:cNvPr>
          <p:cNvGrpSpPr/>
          <p:nvPr/>
        </p:nvGrpSpPr>
        <p:grpSpPr>
          <a:xfrm>
            <a:off x="584058" y="1085028"/>
            <a:ext cx="3467684" cy="2060218"/>
            <a:chOff x="976604" y="1304391"/>
            <a:chExt cx="3467684" cy="2060218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9F6CFF5-5712-9445-3CEC-D206DC1871A7}"/>
                </a:ext>
              </a:extLst>
            </p:cNvPr>
            <p:cNvSpPr/>
            <p:nvPr/>
          </p:nvSpPr>
          <p:spPr>
            <a:xfrm>
              <a:off x="976604" y="1304391"/>
              <a:ext cx="3405673" cy="206021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1AF70A29-45D8-8C2A-3CF1-C953DD4CFC15}"/>
                </a:ext>
              </a:extLst>
            </p:cNvPr>
            <p:cNvSpPr txBox="1"/>
            <p:nvPr/>
          </p:nvSpPr>
          <p:spPr>
            <a:xfrm>
              <a:off x="1073470" y="1394541"/>
              <a:ext cx="3370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Professional products 5 brands </a:t>
              </a:r>
            </a:p>
          </p:txBody>
        </p:sp>
        <p:pic>
          <p:nvPicPr>
            <p:cNvPr id="30" name="Picture 30">
              <a:extLst>
                <a:ext uri="{FF2B5EF4-FFF2-40B4-BE49-F238E27FC236}">
                  <a16:creationId xmlns:a16="http://schemas.microsoft.com/office/drawing/2014/main" id="{3459F5A3-07E4-FBAC-BEB7-C89CA6CBD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754" y="1783249"/>
              <a:ext cx="1113082" cy="617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2">
              <a:extLst>
                <a:ext uri="{FF2B5EF4-FFF2-40B4-BE49-F238E27FC236}">
                  <a16:creationId xmlns:a16="http://schemas.microsoft.com/office/drawing/2014/main" id="{E033A295-DAC0-4C0A-CE6C-3EEFBDD66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882" y="1770831"/>
              <a:ext cx="746553" cy="559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4">
              <a:extLst>
                <a:ext uri="{FF2B5EF4-FFF2-40B4-BE49-F238E27FC236}">
                  <a16:creationId xmlns:a16="http://schemas.microsoft.com/office/drawing/2014/main" id="{8A6B82BF-D71D-9388-7592-F96DD02C5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587" y="2813850"/>
              <a:ext cx="1174838" cy="417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6">
              <a:extLst>
                <a:ext uri="{FF2B5EF4-FFF2-40B4-BE49-F238E27FC236}">
                  <a16:creationId xmlns:a16="http://schemas.microsoft.com/office/drawing/2014/main" id="{06DFFC82-59A1-97C5-756A-14D0A68C5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759" y="2770774"/>
              <a:ext cx="1625834" cy="469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8">
              <a:extLst>
                <a:ext uri="{FF2B5EF4-FFF2-40B4-BE49-F238E27FC236}">
                  <a16:creationId xmlns:a16="http://schemas.microsoft.com/office/drawing/2014/main" id="{26706CCD-5248-5AD6-05EC-D67A6FDBF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6242" y="2186436"/>
              <a:ext cx="1003908" cy="39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DAAA0685-958A-6CA8-01FC-73BE9415DAEB}"/>
              </a:ext>
            </a:extLst>
          </p:cNvPr>
          <p:cNvGrpSpPr/>
          <p:nvPr/>
        </p:nvGrpSpPr>
        <p:grpSpPr>
          <a:xfrm>
            <a:off x="4452398" y="1080146"/>
            <a:ext cx="3405674" cy="2060218"/>
            <a:chOff x="7361852" y="1368782"/>
            <a:chExt cx="3405674" cy="2060218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E794FF07-55A6-3906-5F50-B09B0B312509}"/>
                </a:ext>
              </a:extLst>
            </p:cNvPr>
            <p:cNvSpPr/>
            <p:nvPr/>
          </p:nvSpPr>
          <p:spPr>
            <a:xfrm>
              <a:off x="7361853" y="1368782"/>
              <a:ext cx="3405673" cy="206021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FE63EB47-96DE-734A-51CE-9356C6EE2719}"/>
                </a:ext>
              </a:extLst>
            </p:cNvPr>
            <p:cNvSpPr txBox="1"/>
            <p:nvPr/>
          </p:nvSpPr>
          <p:spPr>
            <a:xfrm>
              <a:off x="7361852" y="1443828"/>
              <a:ext cx="2845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/>
                <a:t>Consumer Product 9 brands  </a:t>
              </a:r>
            </a:p>
          </p:txBody>
        </p:sp>
        <p:pic>
          <p:nvPicPr>
            <p:cNvPr id="39" name="Picture 50">
              <a:extLst>
                <a:ext uri="{FF2B5EF4-FFF2-40B4-BE49-F238E27FC236}">
                  <a16:creationId xmlns:a16="http://schemas.microsoft.com/office/drawing/2014/main" id="{11DC80B7-E0D2-7ED3-5AB5-BA4E0F6E1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230" y="1750609"/>
              <a:ext cx="922054" cy="512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52">
              <a:extLst>
                <a:ext uri="{FF2B5EF4-FFF2-40B4-BE49-F238E27FC236}">
                  <a16:creationId xmlns:a16="http://schemas.microsoft.com/office/drawing/2014/main" id="{CF907593-1899-083E-7E77-6C00F2B6A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71" b="26532"/>
            <a:stretch/>
          </p:blipFill>
          <p:spPr bwMode="auto">
            <a:xfrm>
              <a:off x="7633090" y="2303698"/>
              <a:ext cx="749659" cy="43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54">
              <a:extLst>
                <a:ext uri="{FF2B5EF4-FFF2-40B4-BE49-F238E27FC236}">
                  <a16:creationId xmlns:a16="http://schemas.microsoft.com/office/drawing/2014/main" id="{3C6413C2-58B1-EC4E-64D7-A6F7C462D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633" y="2722652"/>
              <a:ext cx="691909" cy="599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56">
              <a:extLst>
                <a:ext uri="{FF2B5EF4-FFF2-40B4-BE49-F238E27FC236}">
                  <a16:creationId xmlns:a16="http://schemas.microsoft.com/office/drawing/2014/main" id="{4F524092-3A46-7488-0FA5-7CD2BD178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7586" y="2880608"/>
              <a:ext cx="849929" cy="475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58">
              <a:extLst>
                <a:ext uri="{FF2B5EF4-FFF2-40B4-BE49-F238E27FC236}">
                  <a16:creationId xmlns:a16="http://schemas.microsoft.com/office/drawing/2014/main" id="{2AD5FD2B-B014-1762-FD7F-80B5990A1F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74" t="5423" r="25526"/>
            <a:stretch/>
          </p:blipFill>
          <p:spPr bwMode="auto">
            <a:xfrm>
              <a:off x="10220896" y="1501870"/>
              <a:ext cx="436424" cy="446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0">
              <a:extLst>
                <a:ext uri="{FF2B5EF4-FFF2-40B4-BE49-F238E27FC236}">
                  <a16:creationId xmlns:a16="http://schemas.microsoft.com/office/drawing/2014/main" id="{CE314CCF-C47B-E3B0-4DA3-7DB3A0F5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8115" y="2859136"/>
              <a:ext cx="869254" cy="486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2">
              <a:extLst>
                <a:ext uri="{FF2B5EF4-FFF2-40B4-BE49-F238E27FC236}">
                  <a16:creationId xmlns:a16="http://schemas.microsoft.com/office/drawing/2014/main" id="{2C395AB6-ECB8-A8F5-A7BE-9854E6CA4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4658" y="1942298"/>
              <a:ext cx="687968" cy="687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4">
              <a:extLst>
                <a:ext uri="{FF2B5EF4-FFF2-40B4-BE49-F238E27FC236}">
                  <a16:creationId xmlns:a16="http://schemas.microsoft.com/office/drawing/2014/main" id="{C3391EA5-6005-3BC8-2FBA-10ABF560C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104" y="1871012"/>
              <a:ext cx="813970" cy="45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6">
              <a:extLst>
                <a:ext uri="{FF2B5EF4-FFF2-40B4-BE49-F238E27FC236}">
                  <a16:creationId xmlns:a16="http://schemas.microsoft.com/office/drawing/2014/main" id="{5AB13E7A-45E8-6BC7-5513-F09EAA844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554" y="2365475"/>
              <a:ext cx="885261" cy="491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1" name="Groupe 2050">
            <a:extLst>
              <a:ext uri="{FF2B5EF4-FFF2-40B4-BE49-F238E27FC236}">
                <a16:creationId xmlns:a16="http://schemas.microsoft.com/office/drawing/2014/main" id="{D035AAEC-5888-654A-B62C-7542248D540B}"/>
              </a:ext>
            </a:extLst>
          </p:cNvPr>
          <p:cNvGrpSpPr/>
          <p:nvPr/>
        </p:nvGrpSpPr>
        <p:grpSpPr>
          <a:xfrm>
            <a:off x="644216" y="3390183"/>
            <a:ext cx="3405673" cy="2060218"/>
            <a:chOff x="976604" y="3774525"/>
            <a:chExt cx="3405673" cy="2060218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6658C8D1-FAC4-B5F7-703A-E478C058D496}"/>
                </a:ext>
              </a:extLst>
            </p:cNvPr>
            <p:cNvSpPr/>
            <p:nvPr/>
          </p:nvSpPr>
          <p:spPr>
            <a:xfrm>
              <a:off x="976604" y="3774525"/>
              <a:ext cx="3405673" cy="206021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ACDDCBAA-90AC-DF3D-CD9E-9129D73C58C3}"/>
                </a:ext>
              </a:extLst>
            </p:cNvPr>
            <p:cNvSpPr txBox="1"/>
            <p:nvPr/>
          </p:nvSpPr>
          <p:spPr>
            <a:xfrm>
              <a:off x="1250787" y="3835275"/>
              <a:ext cx="23130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BE" b="1"/>
                <a:t>Luxe  +20 brands</a:t>
              </a:r>
            </a:p>
          </p:txBody>
        </p:sp>
        <p:pic>
          <p:nvPicPr>
            <p:cNvPr id="52" name="Picture 2" descr="Kiehls Logo, symbol, meaning, history, PNG, brand">
              <a:extLst>
                <a:ext uri="{FF2B5EF4-FFF2-40B4-BE49-F238E27FC236}">
                  <a16:creationId xmlns:a16="http://schemas.microsoft.com/office/drawing/2014/main" id="{CCDB74D3-F11D-505D-9C7C-B472E9FF2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470" y="4188042"/>
              <a:ext cx="515923" cy="290207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3" name="Picture 4" descr="Résultat de recherche d'images pour &quot;lancome logo&quot;">
              <a:extLst>
                <a:ext uri="{FF2B5EF4-FFF2-40B4-BE49-F238E27FC236}">
                  <a16:creationId xmlns:a16="http://schemas.microsoft.com/office/drawing/2014/main" id="{EF71E908-E94B-CB41-786C-D008F448C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77" y="4089122"/>
              <a:ext cx="691457" cy="38914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4" name="Picture 6">
              <a:extLst>
                <a:ext uri="{FF2B5EF4-FFF2-40B4-BE49-F238E27FC236}">
                  <a16:creationId xmlns:a16="http://schemas.microsoft.com/office/drawing/2014/main" id="{4CADBC4D-11F9-95A3-F522-777BBA3B0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682" y="4528430"/>
              <a:ext cx="759323" cy="427982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5" name="Picture 8">
              <a:extLst>
                <a:ext uri="{FF2B5EF4-FFF2-40B4-BE49-F238E27FC236}">
                  <a16:creationId xmlns:a16="http://schemas.microsoft.com/office/drawing/2014/main" id="{26659DF6-8889-5497-F35B-A1DE2DFB2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222" y="3898046"/>
              <a:ext cx="503731" cy="48393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6" name="Picture 10">
              <a:extLst>
                <a:ext uri="{FF2B5EF4-FFF2-40B4-BE49-F238E27FC236}">
                  <a16:creationId xmlns:a16="http://schemas.microsoft.com/office/drawing/2014/main" id="{B6B7B540-17FD-A068-8C97-AC3E47C30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325" y="4477187"/>
              <a:ext cx="479225" cy="47922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7" name="Picture 12">
              <a:extLst>
                <a:ext uri="{FF2B5EF4-FFF2-40B4-BE49-F238E27FC236}">
                  <a16:creationId xmlns:a16="http://schemas.microsoft.com/office/drawing/2014/main" id="{9E75BCFC-6B40-8478-DF67-66A3C9C6D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08" y="5011959"/>
              <a:ext cx="479225" cy="35437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8" name="Picture 14">
              <a:extLst>
                <a:ext uri="{FF2B5EF4-FFF2-40B4-BE49-F238E27FC236}">
                  <a16:creationId xmlns:a16="http://schemas.microsoft.com/office/drawing/2014/main" id="{07983E31-4475-1F21-EF97-699E99E82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403" y="5523189"/>
              <a:ext cx="1558786" cy="25512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9" name="Picture 16">
              <a:extLst>
                <a:ext uri="{FF2B5EF4-FFF2-40B4-BE49-F238E27FC236}">
                  <a16:creationId xmlns:a16="http://schemas.microsoft.com/office/drawing/2014/main" id="{8B3E6BC9-783E-3BBC-6652-16E60FA2E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836" y="4491880"/>
              <a:ext cx="726038" cy="502012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60" name="Picture 18">
              <a:extLst>
                <a:ext uri="{FF2B5EF4-FFF2-40B4-BE49-F238E27FC236}">
                  <a16:creationId xmlns:a16="http://schemas.microsoft.com/office/drawing/2014/main" id="{32432FC5-E04E-88C5-DA44-D85E1CA4D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463" y="4144759"/>
              <a:ext cx="795943" cy="40049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61" name="Picture 20">
              <a:extLst>
                <a:ext uri="{FF2B5EF4-FFF2-40B4-BE49-F238E27FC236}">
                  <a16:creationId xmlns:a16="http://schemas.microsoft.com/office/drawing/2014/main" id="{3D053C66-32B5-5245-C170-800DA6770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9177" y="5031786"/>
              <a:ext cx="896759" cy="439972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62" name="Picture 22">
              <a:extLst>
                <a:ext uri="{FF2B5EF4-FFF2-40B4-BE49-F238E27FC236}">
                  <a16:creationId xmlns:a16="http://schemas.microsoft.com/office/drawing/2014/main" id="{5E2EF8CF-F716-3848-F21C-18ABC8064F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870" y="4479479"/>
              <a:ext cx="502012" cy="502012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63" name="Picture 24">
              <a:extLst>
                <a:ext uri="{FF2B5EF4-FFF2-40B4-BE49-F238E27FC236}">
                  <a16:creationId xmlns:a16="http://schemas.microsoft.com/office/drawing/2014/main" id="{54108AEA-E0E2-EF26-B901-CEBF2FDDB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904" y="5456491"/>
              <a:ext cx="1129805" cy="3113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48" name="Picture 26">
              <a:extLst>
                <a:ext uri="{FF2B5EF4-FFF2-40B4-BE49-F238E27FC236}">
                  <a16:creationId xmlns:a16="http://schemas.microsoft.com/office/drawing/2014/main" id="{7C94BEC5-8859-D3A2-E5B6-8F0F79B73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723" y="5061475"/>
              <a:ext cx="537057" cy="301758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49" name="Picture 28">
              <a:extLst>
                <a:ext uri="{FF2B5EF4-FFF2-40B4-BE49-F238E27FC236}">
                  <a16:creationId xmlns:a16="http://schemas.microsoft.com/office/drawing/2014/main" id="{3840D057-DCF5-2B2F-2092-96C601BDC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999" y="4916638"/>
              <a:ext cx="725016" cy="552931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2076" name="ZoneTexte 2075">
            <a:extLst>
              <a:ext uri="{FF2B5EF4-FFF2-40B4-BE49-F238E27FC236}">
                <a16:creationId xmlns:a16="http://schemas.microsoft.com/office/drawing/2014/main" id="{061000D5-9265-9DA0-DBB8-B6D6D65C8E73}"/>
              </a:ext>
            </a:extLst>
          </p:cNvPr>
          <p:cNvSpPr txBox="1"/>
          <p:nvPr/>
        </p:nvSpPr>
        <p:spPr>
          <a:xfrm>
            <a:off x="8993907" y="2952750"/>
            <a:ext cx="326159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Bahnschrift"/>
                <a:cs typeface="Calibri"/>
              </a:rPr>
              <a:t>The segmentation of the group</a:t>
            </a: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6D343C23-A049-9061-5932-7F152C22531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51585" y="3465227"/>
            <a:ext cx="3401718" cy="21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8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1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588E8D-8B2B-6E6F-4E7C-69EB3C77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545" y="2034655"/>
            <a:ext cx="2631260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Bahnschrift"/>
                <a:cs typeface="Calibri Light"/>
              </a:rPr>
              <a:t>Revenue generated by segment</a:t>
            </a:r>
          </a:p>
        </p:txBody>
      </p:sp>
      <p:sp>
        <p:nvSpPr>
          <p:cNvPr id="72" name="Rectangle 6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6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6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DE57FDD2-771C-A914-9680-ABED2C9F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5" y="1116513"/>
            <a:ext cx="7869381" cy="48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181FE16D-0BB9-43FC-A645-3419A195E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43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7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588E8D-8B2B-6E6F-4E7C-69EB3C77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60" y="3033749"/>
            <a:ext cx="4008586" cy="785917"/>
          </a:xfrm>
        </p:spPr>
        <p:txBody>
          <a:bodyPr anchor="ctr">
            <a:normAutofit/>
          </a:bodyPr>
          <a:lstStyle/>
          <a:p>
            <a:r>
              <a:rPr lang="fr-FR" sz="4000">
                <a:latin typeface="Bahnschrift"/>
              </a:rPr>
              <a:t>Sales trends</a:t>
            </a:r>
            <a:endParaRPr lang="fr-BE" sz="4000">
              <a:latin typeface="Bahnschrift"/>
            </a:endParaRPr>
          </a:p>
        </p:txBody>
      </p:sp>
      <p:graphicFrame>
        <p:nvGraphicFramePr>
          <p:cNvPr id="6" name="Espace réservé du contenu 4">
            <a:extLst>
              <a:ext uri="{FF2B5EF4-FFF2-40B4-BE49-F238E27FC236}">
                <a16:creationId xmlns:a16="http://schemas.microsoft.com/office/drawing/2014/main" id="{F722FD79-8E8B-CF8A-5490-27897C966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290200"/>
              </p:ext>
            </p:extLst>
          </p:nvPr>
        </p:nvGraphicFramePr>
        <p:xfrm>
          <a:off x="3958893" y="1519276"/>
          <a:ext cx="7338298" cy="4123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773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652A9-7649-8538-DE3F-67004821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370730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Bahnschrift"/>
                <a:cs typeface="Calibri Light"/>
              </a:rPr>
              <a:t>Profitability Analysis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06CDFD-9A49-E9F1-EB09-879A27DA3E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8353" y="877651"/>
            <a:ext cx="4555700" cy="2175346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66EECE-0196-838B-D734-9F5CCAF3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3" y="3476220"/>
            <a:ext cx="4555700" cy="2494245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B89E3-5D9A-E50B-BFBE-EAF70D9DA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1294" y="1946684"/>
            <a:ext cx="539723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200"/>
              <a:t>Both companies are specializing in manufacturing consumer goods such as cosmetics, perfume and goods for health and beauty, also both are distributors. Both are operating throughout the world.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n-US" sz="2200"/>
              <a:t>However, it is important to note that L’Oréal has twice as much employees as Estee Lauder does, 85,000 and 44,000 respectively. And revenues of L’Oréal in 2022 comprised 38 </a:t>
            </a:r>
            <a:r>
              <a:rPr lang="en-US" sz="2200" err="1"/>
              <a:t>bln</a:t>
            </a:r>
            <a:r>
              <a:rPr lang="en-US" sz="2200"/>
              <a:t> euros while revenue of Estee Lauder were far less comprising $17 </a:t>
            </a:r>
            <a:r>
              <a:rPr lang="en-US" sz="2200" err="1"/>
              <a:t>bln</a:t>
            </a:r>
            <a:r>
              <a:rPr lang="en-US" sz="2200"/>
              <a:t>. </a:t>
            </a:r>
            <a:endParaRPr lang="fr-FR">
              <a:ea typeface="Calibri"/>
              <a:cs typeface="Calibri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9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C74D-55D0-1D2F-CAD3-D50CEC12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Profitability Analysis in Comparison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D4D3EE0-0E18-B636-F68D-4205C6EE86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487560"/>
              </p:ext>
            </p:extLst>
          </p:nvPr>
        </p:nvGraphicFramePr>
        <p:xfrm>
          <a:off x="920750" y="1957917"/>
          <a:ext cx="10515597" cy="37766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25257">
                  <a:extLst>
                    <a:ext uri="{9D8B030D-6E8A-4147-A177-3AD203B41FA5}">
                      <a16:colId xmlns:a16="http://schemas.microsoft.com/office/drawing/2014/main" val="3844290377"/>
                    </a:ext>
                  </a:extLst>
                </a:gridCol>
                <a:gridCol w="3395170">
                  <a:extLst>
                    <a:ext uri="{9D8B030D-6E8A-4147-A177-3AD203B41FA5}">
                      <a16:colId xmlns:a16="http://schemas.microsoft.com/office/drawing/2014/main" val="3095468659"/>
                    </a:ext>
                  </a:extLst>
                </a:gridCol>
                <a:gridCol w="3395170">
                  <a:extLst>
                    <a:ext uri="{9D8B030D-6E8A-4147-A177-3AD203B41FA5}">
                      <a16:colId xmlns:a16="http://schemas.microsoft.com/office/drawing/2014/main" val="1611367910"/>
                    </a:ext>
                  </a:extLst>
                </a:gridCol>
              </a:tblGrid>
              <a:tr h="6294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Ratios/Margin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L’Oréal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Estee Lauder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184800"/>
                  </a:ext>
                </a:extLst>
              </a:tr>
              <a:tr h="6294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Gross Profit Margin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72,35 %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70,87%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112295"/>
                  </a:ext>
                </a:extLst>
              </a:tr>
              <a:tr h="6294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EBIT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7547 </a:t>
                      </a:r>
                      <a:r>
                        <a:rPr lang="en-US" sz="1800" b="0" i="0" u="none" strike="noStrike" noProof="0">
                          <a:solidFill>
                            <a:srgbClr val="111111"/>
                          </a:solidFill>
                          <a:effectLst/>
                          <a:latin typeface="Calibri"/>
                        </a:rPr>
                        <a:t>€</a:t>
                      </a:r>
                      <a:endParaRPr lang="en-US" sz="1800" err="1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$ 1473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752642"/>
                  </a:ext>
                </a:extLst>
              </a:tr>
              <a:tr h="6294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ROA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12,2 %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5,4%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33512"/>
                  </a:ext>
                </a:extLst>
              </a:tr>
              <a:tr h="6294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ROE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22,30% (median)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22,91% (median)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2058"/>
                  </a:ext>
                </a:extLst>
              </a:tr>
              <a:tr h="6294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ROCE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22,78%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9,55%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96969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3CBE9A-EE3E-3402-1A30-1BA716A58684}"/>
              </a:ext>
            </a:extLst>
          </p:cNvPr>
          <p:cNvSpPr txBox="1"/>
          <p:nvPr/>
        </p:nvSpPr>
        <p:spPr>
          <a:xfrm>
            <a:off x="4809067" y="44174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5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A6F289-EB71-B383-44A2-6ABEFC754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56" y="2212290"/>
            <a:ext cx="4620584" cy="22587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Analysis of significant financial statement items</a:t>
            </a:r>
          </a:p>
        </p:txBody>
      </p:sp>
      <p:pic>
        <p:nvPicPr>
          <p:cNvPr id="20" name="Picture 3" descr="Codes on papers">
            <a:extLst>
              <a:ext uri="{FF2B5EF4-FFF2-40B4-BE49-F238E27FC236}">
                <a16:creationId xmlns:a16="http://schemas.microsoft.com/office/drawing/2014/main" id="{EBC4C383-C854-F4AB-7FBA-DC65358AB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2" r="26576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767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2CEB8CB15DD3478CB0853E968990A0" ma:contentTypeVersion="4" ma:contentTypeDescription="Creare un nuovo documento." ma:contentTypeScope="" ma:versionID="d850bb3a097abedf82690fd72687db6e">
  <xsd:schema xmlns:xsd="http://www.w3.org/2001/XMLSchema" xmlns:xs="http://www.w3.org/2001/XMLSchema" xmlns:p="http://schemas.microsoft.com/office/2006/metadata/properties" xmlns:ns2="9c0ab62f-7cc4-4d1c-924d-38b3526ed3a6" targetNamespace="http://schemas.microsoft.com/office/2006/metadata/properties" ma:root="true" ma:fieldsID="2ca622ad52609f0099078a8f9a50c933" ns2:_="">
    <xsd:import namespace="9c0ab62f-7cc4-4d1c-924d-38b3526ed3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0ab62f-7cc4-4d1c-924d-38b3526ed3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C874B4-A175-494B-A866-43505BE6C903}">
  <ds:schemaRefs>
    <ds:schemaRef ds:uri="436971c1-9aca-4719-8e37-5408649b9795"/>
    <ds:schemaRef ds:uri="ca54213b-c690-442e-b32f-58922eaa184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41D323-2070-439A-BF27-665A5162CD4D}"/>
</file>

<file path=customXml/itemProps3.xml><?xml version="1.0" encoding="utf-8"?>
<ds:datastoreItem xmlns:ds="http://schemas.openxmlformats.org/officeDocument/2006/customXml" ds:itemID="{20C4E673-F20F-4E15-954C-911D299AC5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Thème Office</vt:lpstr>
      <vt:lpstr>Business Game : Group 9 </vt:lpstr>
      <vt:lpstr>Quick overview of </vt:lpstr>
      <vt:lpstr>History of the target company </vt:lpstr>
      <vt:lpstr>PowerPoint Presentation</vt:lpstr>
      <vt:lpstr>Revenue generated by segment</vt:lpstr>
      <vt:lpstr>Sales trends</vt:lpstr>
      <vt:lpstr>Profitability Analysis</vt:lpstr>
      <vt:lpstr>Profitability Analysis in Comparison</vt:lpstr>
      <vt:lpstr>Analysis of significant financial statement items</vt:lpstr>
      <vt:lpstr>Reformulated Balance sheet </vt:lpstr>
      <vt:lpstr>Reformulated Income Statement</vt:lpstr>
      <vt:lpstr>Reformulated shareholders equity statements </vt:lpstr>
      <vt:lpstr>Reformulated Statement of Cash Flow </vt:lpstr>
      <vt:lpstr>Credit analysis </vt:lpstr>
      <vt:lpstr>Credit analysis </vt:lpstr>
      <vt:lpstr>Credit analysis</vt:lpstr>
      <vt:lpstr>PowerPoint Presentation</vt:lpstr>
      <vt:lpstr>Discounted Cash Flow statement analysis: </vt:lpstr>
      <vt:lpstr>Multiples</vt:lpstr>
      <vt:lpstr>Recommendation to the BoD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Game  L’Oreal </dc:title>
  <dc:creator>BELKORCHI Nafissa</dc:creator>
  <cp:revision>1</cp:revision>
  <dcterms:created xsi:type="dcterms:W3CDTF">2023-04-30T14:24:54Z</dcterms:created>
  <dcterms:modified xsi:type="dcterms:W3CDTF">2023-05-10T12:54:18Z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0x010100302CEB8CB15DD3478CB0853E968990A0</vt:lpwstr>
  </property>
</Properties>
</file>